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7" r:id="rId2"/>
    <p:sldId id="258" r:id="rId3"/>
    <p:sldId id="260" r:id="rId4"/>
    <p:sldId id="297" r:id="rId5"/>
    <p:sldId id="298" r:id="rId6"/>
    <p:sldId id="270" r:id="rId7"/>
    <p:sldId id="301" r:id="rId8"/>
    <p:sldId id="302" r:id="rId9"/>
    <p:sldId id="303" r:id="rId10"/>
    <p:sldId id="304" r:id="rId11"/>
    <p:sldId id="305" r:id="rId12"/>
    <p:sldId id="306" r:id="rId13"/>
    <p:sldId id="273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281" r:id="rId24"/>
    <p:sldId id="284" r:id="rId25"/>
    <p:sldId id="316" r:id="rId26"/>
    <p:sldId id="317" r:id="rId27"/>
    <p:sldId id="318" r:id="rId28"/>
    <p:sldId id="319" r:id="rId29"/>
    <p:sldId id="320" r:id="rId30"/>
    <p:sldId id="321" r:id="rId31"/>
    <p:sldId id="323" r:id="rId32"/>
    <p:sldId id="322" r:id="rId33"/>
    <p:sldId id="324" r:id="rId34"/>
    <p:sldId id="289" r:id="rId35"/>
    <p:sldId id="296" r:id="rId36"/>
    <p:sldId id="267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小靖" initials="林小靖" lastIdx="2" clrIdx="0">
    <p:extLst>
      <p:ext uri="{19B8F6BF-5375-455C-9EA6-DF929625EA0E}">
        <p15:presenceInfo xmlns:p15="http://schemas.microsoft.com/office/powerpoint/2012/main" userId="S-1-5-21-239512202-159982699-1128314194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7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BDD4D9-547E-40C0-BA1A-91097451307B}" v="98" dt="2019-09-17T06:03:22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0971" autoAdjust="0"/>
  </p:normalViewPr>
  <p:slideViewPr>
    <p:cSldViewPr snapToGrid="0">
      <p:cViewPr varScale="1">
        <p:scale>
          <a:sx n="56" d="100"/>
          <a:sy n="56" d="100"/>
        </p:scale>
        <p:origin x="5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.sdss.org/sas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.sdss.org/sa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393EA-5A31-4AE7-A2C6-F850427864C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451EBEA8-E1ED-4CBE-92A5-2AE271919CA2}">
      <dgm:prSet phldrT="[文本]" custT="1"/>
      <dgm:spPr/>
      <dgm:t>
        <a:bodyPr/>
        <a:lstStyle/>
        <a:p>
          <a:r>
            <a:rPr lang="zh-CN" altLang="en-US" sz="3600" b="1" dirty="0">
              <a:effectLst/>
            </a:rPr>
            <a:t>观测</a:t>
          </a:r>
        </a:p>
      </dgm:t>
    </dgm:pt>
    <dgm:pt modelId="{2448E03C-AC3F-4213-9FE5-C1867C72A129}" type="parTrans" cxnId="{E89361E9-994A-418E-AB52-460D19E595E6}">
      <dgm:prSet/>
      <dgm:spPr/>
      <dgm:t>
        <a:bodyPr/>
        <a:lstStyle/>
        <a:p>
          <a:endParaRPr lang="zh-CN" altLang="en-US"/>
        </a:p>
      </dgm:t>
    </dgm:pt>
    <dgm:pt modelId="{3E60C8DB-6FAD-4B4F-AEA2-BF8E6D17C223}" type="sibTrans" cxnId="{E89361E9-994A-418E-AB52-460D19E595E6}">
      <dgm:prSet/>
      <dgm:spPr/>
      <dgm:t>
        <a:bodyPr/>
        <a:lstStyle/>
        <a:p>
          <a:endParaRPr lang="zh-CN" altLang="en-US"/>
        </a:p>
      </dgm:t>
    </dgm:pt>
    <dgm:pt modelId="{36867421-F39C-4B02-817C-CC5A86E35799}">
      <dgm:prSet phldrT="[文本]" custT="1"/>
      <dgm:spPr/>
      <dgm:t>
        <a:bodyPr/>
        <a:lstStyle/>
        <a:p>
          <a:r>
            <a: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Image</a:t>
          </a:r>
          <a:endParaRPr lang="zh-CN" alt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7FF9E8-7DD4-4A8B-A164-2A77D2B76121}" type="parTrans" cxnId="{0F8EA3ED-E468-4D83-8540-3D10B6C90EDE}">
      <dgm:prSet/>
      <dgm:spPr/>
      <dgm:t>
        <a:bodyPr/>
        <a:lstStyle/>
        <a:p>
          <a:endParaRPr lang="zh-CN" altLang="en-US"/>
        </a:p>
      </dgm:t>
    </dgm:pt>
    <dgm:pt modelId="{4D44372D-ED08-4219-93B1-299C884BBF8C}" type="sibTrans" cxnId="{0F8EA3ED-E468-4D83-8540-3D10B6C90EDE}">
      <dgm:prSet/>
      <dgm:spPr/>
      <dgm:t>
        <a:bodyPr/>
        <a:lstStyle/>
        <a:p>
          <a:endParaRPr lang="zh-CN" altLang="en-US"/>
        </a:p>
      </dgm:t>
    </dgm:pt>
    <dgm:pt modelId="{2410A2C9-B88E-44B4-8D90-62FC49937A6E}">
      <dgm:prSet phldrT="[文本]" custT="1"/>
      <dgm:spPr/>
      <dgm:t>
        <a:bodyPr/>
        <a:lstStyle/>
        <a:p>
          <a:r>
            <a:rPr lang="zh-CN" altLang="en-US" sz="3600" b="1" dirty="0"/>
            <a:t>证认</a:t>
          </a:r>
        </a:p>
      </dgm:t>
    </dgm:pt>
    <dgm:pt modelId="{78F06AE4-21E9-4456-B050-ADBEF5510116}" type="parTrans" cxnId="{76E210CA-8834-4CBB-8AB9-9B4D5083867F}">
      <dgm:prSet/>
      <dgm:spPr/>
      <dgm:t>
        <a:bodyPr/>
        <a:lstStyle/>
        <a:p>
          <a:endParaRPr lang="zh-CN" altLang="en-US"/>
        </a:p>
      </dgm:t>
    </dgm:pt>
    <dgm:pt modelId="{DF30DDAA-56DA-434B-9C8C-EB5DC5C104BD}" type="sibTrans" cxnId="{76E210CA-8834-4CBB-8AB9-9B4D5083867F}">
      <dgm:prSet/>
      <dgm:spPr/>
      <dgm:t>
        <a:bodyPr/>
        <a:lstStyle/>
        <a:p>
          <a:endParaRPr lang="zh-CN" altLang="en-US"/>
        </a:p>
      </dgm:t>
    </dgm:pt>
    <dgm:pt modelId="{0B93DCC5-1598-41B6-A824-4E775A75EA10}">
      <dgm:prSet phldrT="[文本]"/>
      <dgm:spPr/>
      <dgm:t>
        <a:bodyPr/>
        <a:lstStyle/>
        <a:p>
          <a:r>
            <a: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分类</a:t>
          </a:r>
        </a:p>
      </dgm:t>
    </dgm:pt>
    <dgm:pt modelId="{DB367939-DA7D-47DB-A388-BC46F6B4E96F}" type="parTrans" cxnId="{36DF8575-7132-4F64-93B1-C4510D5FEEB2}">
      <dgm:prSet/>
      <dgm:spPr/>
      <dgm:t>
        <a:bodyPr/>
        <a:lstStyle/>
        <a:p>
          <a:endParaRPr lang="zh-CN" altLang="en-US"/>
        </a:p>
      </dgm:t>
    </dgm:pt>
    <dgm:pt modelId="{4460928C-6E92-41C0-96DF-20CFA1A36F72}" type="sibTrans" cxnId="{36DF8575-7132-4F64-93B1-C4510D5FEEB2}">
      <dgm:prSet/>
      <dgm:spPr/>
      <dgm:t>
        <a:bodyPr/>
        <a:lstStyle/>
        <a:p>
          <a:endParaRPr lang="zh-CN" altLang="en-US"/>
        </a:p>
      </dgm:t>
    </dgm:pt>
    <dgm:pt modelId="{D4A2D34F-69BB-4E1B-9E0C-43485999D50D}">
      <dgm:prSet phldrT="[文本]" custT="1"/>
      <dgm:spPr/>
      <dgm:t>
        <a:bodyPr/>
        <a:lstStyle/>
        <a:p>
          <a:r>
            <a:rPr lang="zh-CN" altLang="en-US" sz="3600" b="1" dirty="0"/>
            <a:t>星表</a:t>
          </a:r>
        </a:p>
      </dgm:t>
    </dgm:pt>
    <dgm:pt modelId="{EDC6181B-C81E-4CEF-9B84-4E6F5167AD61}" type="parTrans" cxnId="{9DAFE0E0-89FB-46E3-8EE5-FDB3C6764538}">
      <dgm:prSet/>
      <dgm:spPr/>
      <dgm:t>
        <a:bodyPr/>
        <a:lstStyle/>
        <a:p>
          <a:endParaRPr lang="zh-CN" altLang="en-US"/>
        </a:p>
      </dgm:t>
    </dgm:pt>
    <dgm:pt modelId="{3E72A05B-CE15-4E88-A6D5-1CA1D4469A03}" type="sibTrans" cxnId="{9DAFE0E0-89FB-46E3-8EE5-FDB3C6764538}">
      <dgm:prSet/>
      <dgm:spPr/>
      <dgm:t>
        <a:bodyPr/>
        <a:lstStyle/>
        <a:p>
          <a:endParaRPr lang="zh-CN" altLang="en-US"/>
        </a:p>
      </dgm:t>
    </dgm:pt>
    <dgm:pt modelId="{9B3D150C-2FF0-4722-9723-B0F48769F9BD}">
      <dgm:prSet phldrT="[文本]" custT="1"/>
      <dgm:spPr/>
      <dgm:t>
        <a:bodyPr/>
        <a:lstStyle/>
        <a:p>
          <a:r>
            <a: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Cross-match</a:t>
          </a:r>
          <a:endParaRPr lang="zh-CN" altLang="en-US" sz="17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7804C7B-327A-4F15-B6D3-3685138395C1}" type="parTrans" cxnId="{CB5D9545-A48E-40AD-9F19-C5DECA32F92B}">
      <dgm:prSet/>
      <dgm:spPr/>
      <dgm:t>
        <a:bodyPr/>
        <a:lstStyle/>
        <a:p>
          <a:endParaRPr lang="zh-CN" altLang="en-US"/>
        </a:p>
      </dgm:t>
    </dgm:pt>
    <dgm:pt modelId="{DAD0768B-A07C-44A5-B101-FD0007A58C50}" type="sibTrans" cxnId="{CB5D9545-A48E-40AD-9F19-C5DECA32F92B}">
      <dgm:prSet/>
      <dgm:spPr/>
      <dgm:t>
        <a:bodyPr/>
        <a:lstStyle/>
        <a:p>
          <a:endParaRPr lang="zh-CN" altLang="en-US"/>
        </a:p>
      </dgm:t>
    </dgm:pt>
    <dgm:pt modelId="{D9764737-860E-4DB4-92DF-2AB7D61457D2}">
      <dgm:prSet phldrT="[文本]" custT="1"/>
      <dgm:spPr/>
      <dgm:t>
        <a:bodyPr/>
        <a:lstStyle/>
        <a:p>
          <a:r>
            <a: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Spectrum</a:t>
          </a:r>
          <a:endParaRPr lang="zh-CN" alt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703B419-BF3F-4417-8625-FB5E49E57612}" type="parTrans" cxnId="{1A0130D4-4DD0-438D-9E33-317300D75C3A}">
      <dgm:prSet/>
      <dgm:spPr/>
      <dgm:t>
        <a:bodyPr/>
        <a:lstStyle/>
        <a:p>
          <a:endParaRPr lang="zh-CN" altLang="en-US"/>
        </a:p>
      </dgm:t>
    </dgm:pt>
    <dgm:pt modelId="{C37CCD95-A55E-4775-8926-72F483571190}" type="sibTrans" cxnId="{1A0130D4-4DD0-438D-9E33-317300D75C3A}">
      <dgm:prSet/>
      <dgm:spPr/>
      <dgm:t>
        <a:bodyPr/>
        <a:lstStyle/>
        <a:p>
          <a:endParaRPr lang="zh-CN" altLang="en-US"/>
        </a:p>
      </dgm:t>
    </dgm:pt>
    <dgm:pt modelId="{9BD150BA-5232-49C3-94AC-8BDDE79AC547}">
      <dgm:prSet phldrT="[文本]"/>
      <dgm:spPr/>
      <dgm:t>
        <a:bodyPr/>
        <a:lstStyle/>
        <a:p>
          <a:r>
            <a: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信息提取</a:t>
          </a:r>
        </a:p>
      </dgm:t>
    </dgm:pt>
    <dgm:pt modelId="{146143F1-FD03-4E0A-9AE3-82B7C4BA1199}" type="parTrans" cxnId="{5C50DE00-F47F-4757-9424-1D342C288B6D}">
      <dgm:prSet/>
      <dgm:spPr/>
      <dgm:t>
        <a:bodyPr/>
        <a:lstStyle/>
        <a:p>
          <a:endParaRPr lang="zh-CN" altLang="en-US"/>
        </a:p>
      </dgm:t>
    </dgm:pt>
    <dgm:pt modelId="{F86DCE8B-08D3-431D-9BD3-92018BBD3D1D}" type="sibTrans" cxnId="{5C50DE00-F47F-4757-9424-1D342C288B6D}">
      <dgm:prSet/>
      <dgm:spPr/>
      <dgm:t>
        <a:bodyPr/>
        <a:lstStyle/>
        <a:p>
          <a:endParaRPr lang="zh-CN" altLang="en-US"/>
        </a:p>
      </dgm:t>
    </dgm:pt>
    <dgm:pt modelId="{9C8F48C5-0955-4FA2-86F2-F4338AE93F04}">
      <dgm:prSet phldrT="[文本]" custT="1"/>
      <dgm:spPr/>
      <dgm:t>
        <a:bodyPr/>
        <a:lstStyle/>
        <a:p>
          <a:r>
            <a:rPr lang="zh-CN" altLang="en-US" sz="3600" b="1" dirty="0">
              <a:effectLst/>
            </a:rPr>
            <a:t>科研</a:t>
          </a:r>
        </a:p>
      </dgm:t>
    </dgm:pt>
    <dgm:pt modelId="{E7DB1E07-C1E9-42EA-9E76-2DD4150B498E}" type="parTrans" cxnId="{C44B92CD-8DA1-4937-B8C2-6648B3A7EA4C}">
      <dgm:prSet/>
      <dgm:spPr/>
      <dgm:t>
        <a:bodyPr/>
        <a:lstStyle/>
        <a:p>
          <a:endParaRPr lang="zh-CN" altLang="en-US"/>
        </a:p>
      </dgm:t>
    </dgm:pt>
    <dgm:pt modelId="{B16E953D-0A7F-45CF-9189-453799AEB1B5}" type="sibTrans" cxnId="{C44B92CD-8DA1-4937-B8C2-6648B3A7EA4C}">
      <dgm:prSet/>
      <dgm:spPr/>
      <dgm:t>
        <a:bodyPr/>
        <a:lstStyle/>
        <a:p>
          <a:endParaRPr lang="zh-CN" altLang="en-US"/>
        </a:p>
      </dgm:t>
    </dgm:pt>
    <dgm:pt modelId="{3F288648-2A55-4F81-8DB4-531FEAF9454C}">
      <dgm:prSet phldrT="[文本]" custT="1"/>
      <dgm:spPr/>
      <dgm:t>
        <a:bodyPr/>
        <a:lstStyle/>
        <a:p>
          <a:r>
            <a: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Map</a:t>
          </a:r>
          <a:endParaRPr lang="zh-CN" alt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A84E5F-CF14-4A5C-8304-4EF49DA85AB1}" type="parTrans" cxnId="{9590DFDA-27B7-4C85-816B-25548600DEC1}">
      <dgm:prSet/>
      <dgm:spPr/>
      <dgm:t>
        <a:bodyPr/>
        <a:lstStyle/>
        <a:p>
          <a:endParaRPr lang="zh-CN" altLang="en-US"/>
        </a:p>
      </dgm:t>
    </dgm:pt>
    <dgm:pt modelId="{1FFBD9B0-2FF0-43F8-A255-012D4D0C8A74}" type="sibTrans" cxnId="{9590DFDA-27B7-4C85-816B-25548600DEC1}">
      <dgm:prSet/>
      <dgm:spPr/>
      <dgm:t>
        <a:bodyPr/>
        <a:lstStyle/>
        <a:p>
          <a:endParaRPr lang="zh-CN" altLang="en-US"/>
        </a:p>
      </dgm:t>
    </dgm:pt>
    <dgm:pt modelId="{414E9DA5-C170-4517-96CB-57476B7774C0}">
      <dgm:prSet phldrT="[文本]" custT="1"/>
      <dgm:spPr/>
      <dgm:t>
        <a:bodyPr/>
        <a:lstStyle/>
        <a:p>
          <a:r>
            <a: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correlation</a:t>
          </a:r>
          <a:endParaRPr lang="zh-CN" altLang="en-US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BC3282-1A5A-4E9C-98D3-1C5F8B054CA0}" type="parTrans" cxnId="{F8A5E8F7-55B6-4B5D-9107-82F5DF829415}">
      <dgm:prSet/>
      <dgm:spPr/>
      <dgm:t>
        <a:bodyPr/>
        <a:lstStyle/>
        <a:p>
          <a:endParaRPr lang="zh-CN" altLang="en-US"/>
        </a:p>
      </dgm:t>
    </dgm:pt>
    <dgm:pt modelId="{D925588A-EA02-42A4-A495-14B04DEB5428}" type="sibTrans" cxnId="{F8A5E8F7-55B6-4B5D-9107-82F5DF829415}">
      <dgm:prSet/>
      <dgm:spPr/>
      <dgm:t>
        <a:bodyPr/>
        <a:lstStyle/>
        <a:p>
          <a:endParaRPr lang="zh-CN" altLang="en-US"/>
        </a:p>
      </dgm:t>
    </dgm:pt>
    <dgm:pt modelId="{C39E7083-3A91-46B3-B8F6-2486D2CE6EBA}" type="pres">
      <dgm:prSet presAssocID="{87B393EA-5A31-4AE7-A2C6-F850427864CE}" presName="rootnode" presStyleCnt="0">
        <dgm:presLayoutVars>
          <dgm:chMax/>
          <dgm:chPref/>
          <dgm:dir/>
          <dgm:animLvl val="lvl"/>
        </dgm:presLayoutVars>
      </dgm:prSet>
      <dgm:spPr/>
    </dgm:pt>
    <dgm:pt modelId="{BCF99A1F-51A6-4AFC-8E09-8AD27C318ABD}" type="pres">
      <dgm:prSet presAssocID="{451EBEA8-E1ED-4CBE-92A5-2AE271919CA2}" presName="composite" presStyleCnt="0"/>
      <dgm:spPr/>
    </dgm:pt>
    <dgm:pt modelId="{58856A8D-261A-40F9-BA56-A59A939299AC}" type="pres">
      <dgm:prSet presAssocID="{451EBEA8-E1ED-4CBE-92A5-2AE271919CA2}" presName="bentUpArrow1" presStyleLbl="alignImgPlace1" presStyleIdx="0" presStyleCnt="3"/>
      <dgm:spPr/>
    </dgm:pt>
    <dgm:pt modelId="{9F8D5A78-55F5-4934-8DEC-703E72604B80}" type="pres">
      <dgm:prSet presAssocID="{451EBEA8-E1ED-4CBE-92A5-2AE271919CA2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26A0C7BD-A868-4ABA-A168-23187E26A7F4}" type="pres">
      <dgm:prSet presAssocID="{451EBEA8-E1ED-4CBE-92A5-2AE271919CA2}" presName="ChildText" presStyleLbl="revTx" presStyleIdx="0" presStyleCnt="4" custScaleX="220155" custLinFactNeighborX="72824" custLinFactNeighborY="2572">
        <dgm:presLayoutVars>
          <dgm:chMax val="0"/>
          <dgm:chPref val="0"/>
          <dgm:bulletEnabled val="1"/>
        </dgm:presLayoutVars>
      </dgm:prSet>
      <dgm:spPr/>
    </dgm:pt>
    <dgm:pt modelId="{B6319377-6604-412C-B324-8A87148E3B74}" type="pres">
      <dgm:prSet presAssocID="{3E60C8DB-6FAD-4B4F-AEA2-BF8E6D17C223}" presName="sibTrans" presStyleCnt="0"/>
      <dgm:spPr/>
    </dgm:pt>
    <dgm:pt modelId="{A38B954A-38CA-4768-96AF-C14E313EC139}" type="pres">
      <dgm:prSet presAssocID="{2410A2C9-B88E-44B4-8D90-62FC49937A6E}" presName="composite" presStyleCnt="0"/>
      <dgm:spPr/>
    </dgm:pt>
    <dgm:pt modelId="{44195A79-0449-4222-B403-CAD82C1276B4}" type="pres">
      <dgm:prSet presAssocID="{2410A2C9-B88E-44B4-8D90-62FC49937A6E}" presName="bentUpArrow1" presStyleLbl="alignImgPlace1" presStyleIdx="1" presStyleCnt="3"/>
      <dgm:spPr/>
    </dgm:pt>
    <dgm:pt modelId="{AFB8B269-3BB2-4593-BFAD-1CEEAF980E61}" type="pres">
      <dgm:prSet presAssocID="{2410A2C9-B88E-44B4-8D90-62FC49937A6E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2DEF3A78-F147-4E0B-B820-9F7CEFAAF28F}" type="pres">
      <dgm:prSet presAssocID="{2410A2C9-B88E-44B4-8D90-62FC49937A6E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B2E3EE3-C769-4162-8F17-A9015AACC1DE}" type="pres">
      <dgm:prSet presAssocID="{DF30DDAA-56DA-434B-9C8C-EB5DC5C104BD}" presName="sibTrans" presStyleCnt="0"/>
      <dgm:spPr/>
    </dgm:pt>
    <dgm:pt modelId="{D1FEC2FD-9D25-4AE1-8CF5-25F87A6F60A0}" type="pres">
      <dgm:prSet presAssocID="{D4A2D34F-69BB-4E1B-9E0C-43485999D50D}" presName="composite" presStyleCnt="0"/>
      <dgm:spPr/>
    </dgm:pt>
    <dgm:pt modelId="{4270CBE6-AC96-45BF-A66A-C928E07BF927}" type="pres">
      <dgm:prSet presAssocID="{D4A2D34F-69BB-4E1B-9E0C-43485999D50D}" presName="bentUpArrow1" presStyleLbl="alignImgPlace1" presStyleIdx="2" presStyleCnt="3"/>
      <dgm:spPr/>
    </dgm:pt>
    <dgm:pt modelId="{B7C01D34-EF83-4F75-A340-89A929015B3B}" type="pres">
      <dgm:prSet presAssocID="{D4A2D34F-69BB-4E1B-9E0C-43485999D50D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3D97B064-2F9D-48DF-B4AB-7890799675DE}" type="pres">
      <dgm:prSet presAssocID="{D4A2D34F-69BB-4E1B-9E0C-43485999D50D}" presName="ChildText" presStyleLbl="revTx" presStyleIdx="2" presStyleCnt="4" custScaleX="220571" custLinFactNeighborX="63721" custLinFactNeighborY="3601">
        <dgm:presLayoutVars>
          <dgm:chMax val="0"/>
          <dgm:chPref val="0"/>
          <dgm:bulletEnabled val="1"/>
        </dgm:presLayoutVars>
      </dgm:prSet>
      <dgm:spPr/>
    </dgm:pt>
    <dgm:pt modelId="{B0DCB403-3FA0-4EDD-85DB-D3EC484872BE}" type="pres">
      <dgm:prSet presAssocID="{3E72A05B-CE15-4E88-A6D5-1CA1D4469A03}" presName="sibTrans" presStyleCnt="0"/>
      <dgm:spPr/>
    </dgm:pt>
    <dgm:pt modelId="{739933A6-4BB1-4715-968D-6DD52089A504}" type="pres">
      <dgm:prSet presAssocID="{9C8F48C5-0955-4FA2-86F2-F4338AE93F04}" presName="composite" presStyleCnt="0"/>
      <dgm:spPr/>
    </dgm:pt>
    <dgm:pt modelId="{A0A22E18-0130-4C90-84DE-44A6B6A46008}" type="pres">
      <dgm:prSet presAssocID="{9C8F48C5-0955-4FA2-86F2-F4338AE93F0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BFBFFCEE-42F6-4CEE-B755-950F3197443F}" type="pres">
      <dgm:prSet presAssocID="{9C8F48C5-0955-4FA2-86F2-F4338AE93F04}" presName="FinalChildText" presStyleLbl="revTx" presStyleIdx="3" presStyleCnt="4" custScaleX="144164" custLinFactNeighborX="45583" custLinFactNeighborY="6936">
        <dgm:presLayoutVars>
          <dgm:chMax val="0"/>
          <dgm:chPref val="0"/>
          <dgm:bulletEnabled val="1"/>
        </dgm:presLayoutVars>
      </dgm:prSet>
      <dgm:spPr/>
    </dgm:pt>
  </dgm:ptLst>
  <dgm:cxnLst>
    <dgm:cxn modelId="{5C50DE00-F47F-4757-9424-1D342C288B6D}" srcId="{2410A2C9-B88E-44B4-8D90-62FC49937A6E}" destId="{9BD150BA-5232-49C3-94AC-8BDDE79AC547}" srcOrd="1" destOrd="0" parTransId="{146143F1-FD03-4E0A-9AE3-82B7C4BA1199}" sibTransId="{F86DCE8B-08D3-431D-9BD3-92018BBD3D1D}"/>
    <dgm:cxn modelId="{BD161C02-B313-4F02-BFCD-8057A19BDFB0}" type="presOf" srcId="{2410A2C9-B88E-44B4-8D90-62FC49937A6E}" destId="{AFB8B269-3BB2-4593-BFAD-1CEEAF980E61}" srcOrd="0" destOrd="0" presId="urn:microsoft.com/office/officeart/2005/8/layout/StepDownProcess"/>
    <dgm:cxn modelId="{851B332F-1C18-41F0-BD5E-18D4326CEF1F}" type="presOf" srcId="{9B3D150C-2FF0-4722-9723-B0F48769F9BD}" destId="{3D97B064-2F9D-48DF-B4AB-7890799675DE}" srcOrd="0" destOrd="0" presId="urn:microsoft.com/office/officeart/2005/8/layout/StepDownProcess"/>
    <dgm:cxn modelId="{709A5E3C-51A1-4C38-A7B6-0AEEB24E053C}" type="presOf" srcId="{87B393EA-5A31-4AE7-A2C6-F850427864CE}" destId="{C39E7083-3A91-46B3-B8F6-2486D2CE6EBA}" srcOrd="0" destOrd="0" presId="urn:microsoft.com/office/officeart/2005/8/layout/StepDownProcess"/>
    <dgm:cxn modelId="{AB00283F-4A66-4083-B26A-B1FB4A30DAA1}" type="presOf" srcId="{D9764737-860E-4DB4-92DF-2AB7D61457D2}" destId="{26A0C7BD-A868-4ABA-A168-23187E26A7F4}" srcOrd="0" destOrd="1" presId="urn:microsoft.com/office/officeart/2005/8/layout/StepDownProcess"/>
    <dgm:cxn modelId="{CB5D9545-A48E-40AD-9F19-C5DECA32F92B}" srcId="{D4A2D34F-69BB-4E1B-9E0C-43485999D50D}" destId="{9B3D150C-2FF0-4722-9723-B0F48769F9BD}" srcOrd="0" destOrd="0" parTransId="{77804C7B-327A-4F15-B6D3-3685138395C1}" sibTransId="{DAD0768B-A07C-44A5-B101-FD0007A58C50}"/>
    <dgm:cxn modelId="{1E3BC24D-0107-4953-B38F-76BFE860CB63}" type="presOf" srcId="{36867421-F39C-4B02-817C-CC5A86E35799}" destId="{26A0C7BD-A868-4ABA-A168-23187E26A7F4}" srcOrd="0" destOrd="0" presId="urn:microsoft.com/office/officeart/2005/8/layout/StepDownProcess"/>
    <dgm:cxn modelId="{AF522050-9EC8-4502-A114-42DC17E48D74}" type="presOf" srcId="{D4A2D34F-69BB-4E1B-9E0C-43485999D50D}" destId="{B7C01D34-EF83-4F75-A340-89A929015B3B}" srcOrd="0" destOrd="0" presId="urn:microsoft.com/office/officeart/2005/8/layout/StepDownProcess"/>
    <dgm:cxn modelId="{36DF8575-7132-4F64-93B1-C4510D5FEEB2}" srcId="{2410A2C9-B88E-44B4-8D90-62FC49937A6E}" destId="{0B93DCC5-1598-41B6-A824-4E775A75EA10}" srcOrd="0" destOrd="0" parTransId="{DB367939-DA7D-47DB-A388-BC46F6B4E96F}" sibTransId="{4460928C-6E92-41C0-96DF-20CFA1A36F72}"/>
    <dgm:cxn modelId="{E0D19479-48F2-42A5-8160-EBDC8556E217}" type="presOf" srcId="{9BD150BA-5232-49C3-94AC-8BDDE79AC547}" destId="{2DEF3A78-F147-4E0B-B820-9F7CEFAAF28F}" srcOrd="0" destOrd="1" presId="urn:microsoft.com/office/officeart/2005/8/layout/StepDownProcess"/>
    <dgm:cxn modelId="{851F0BAB-28BA-458A-84D9-8E28F33747EE}" type="presOf" srcId="{9C8F48C5-0955-4FA2-86F2-F4338AE93F04}" destId="{A0A22E18-0130-4C90-84DE-44A6B6A46008}" srcOrd="0" destOrd="0" presId="urn:microsoft.com/office/officeart/2005/8/layout/StepDownProcess"/>
    <dgm:cxn modelId="{343686C0-8577-4026-8C71-ADDF790356F2}" type="presOf" srcId="{0B93DCC5-1598-41B6-A824-4E775A75EA10}" destId="{2DEF3A78-F147-4E0B-B820-9F7CEFAAF28F}" srcOrd="0" destOrd="0" presId="urn:microsoft.com/office/officeart/2005/8/layout/StepDownProcess"/>
    <dgm:cxn modelId="{76E210CA-8834-4CBB-8AB9-9B4D5083867F}" srcId="{87B393EA-5A31-4AE7-A2C6-F850427864CE}" destId="{2410A2C9-B88E-44B4-8D90-62FC49937A6E}" srcOrd="1" destOrd="0" parTransId="{78F06AE4-21E9-4456-B050-ADBEF5510116}" sibTransId="{DF30DDAA-56DA-434B-9C8C-EB5DC5C104BD}"/>
    <dgm:cxn modelId="{C44B92CD-8DA1-4937-B8C2-6648B3A7EA4C}" srcId="{87B393EA-5A31-4AE7-A2C6-F850427864CE}" destId="{9C8F48C5-0955-4FA2-86F2-F4338AE93F04}" srcOrd="3" destOrd="0" parTransId="{E7DB1E07-C1E9-42EA-9E76-2DD4150B498E}" sibTransId="{B16E953D-0A7F-45CF-9189-453799AEB1B5}"/>
    <dgm:cxn modelId="{1A0130D4-4DD0-438D-9E33-317300D75C3A}" srcId="{451EBEA8-E1ED-4CBE-92A5-2AE271919CA2}" destId="{D9764737-860E-4DB4-92DF-2AB7D61457D2}" srcOrd="1" destOrd="0" parTransId="{B703B419-BF3F-4417-8625-FB5E49E57612}" sibTransId="{C37CCD95-A55E-4775-8926-72F483571190}"/>
    <dgm:cxn modelId="{51666ED9-0548-4CFE-BA6D-62FEC6CE2045}" type="presOf" srcId="{451EBEA8-E1ED-4CBE-92A5-2AE271919CA2}" destId="{9F8D5A78-55F5-4934-8DEC-703E72604B80}" srcOrd="0" destOrd="0" presId="urn:microsoft.com/office/officeart/2005/8/layout/StepDownProcess"/>
    <dgm:cxn modelId="{9590DFDA-27B7-4C85-816B-25548600DEC1}" srcId="{9C8F48C5-0955-4FA2-86F2-F4338AE93F04}" destId="{3F288648-2A55-4F81-8DB4-531FEAF9454C}" srcOrd="0" destOrd="0" parTransId="{F6A84E5F-CF14-4A5C-8304-4EF49DA85AB1}" sibTransId="{1FFBD9B0-2FF0-43F8-A255-012D4D0C8A74}"/>
    <dgm:cxn modelId="{9F6854DC-F3F1-45DE-BBDD-B52043811D48}" type="presOf" srcId="{414E9DA5-C170-4517-96CB-57476B7774C0}" destId="{BFBFFCEE-42F6-4CEE-B755-950F3197443F}" srcOrd="0" destOrd="1" presId="urn:microsoft.com/office/officeart/2005/8/layout/StepDownProcess"/>
    <dgm:cxn modelId="{9DAFE0E0-89FB-46E3-8EE5-FDB3C6764538}" srcId="{87B393EA-5A31-4AE7-A2C6-F850427864CE}" destId="{D4A2D34F-69BB-4E1B-9E0C-43485999D50D}" srcOrd="2" destOrd="0" parTransId="{EDC6181B-C81E-4CEF-9B84-4E6F5167AD61}" sibTransId="{3E72A05B-CE15-4E88-A6D5-1CA1D4469A03}"/>
    <dgm:cxn modelId="{2E24D9E7-7E32-4B66-8FE6-694CFA5D1CAC}" type="presOf" srcId="{3F288648-2A55-4F81-8DB4-531FEAF9454C}" destId="{BFBFFCEE-42F6-4CEE-B755-950F3197443F}" srcOrd="0" destOrd="0" presId="urn:microsoft.com/office/officeart/2005/8/layout/StepDownProcess"/>
    <dgm:cxn modelId="{E89361E9-994A-418E-AB52-460D19E595E6}" srcId="{87B393EA-5A31-4AE7-A2C6-F850427864CE}" destId="{451EBEA8-E1ED-4CBE-92A5-2AE271919CA2}" srcOrd="0" destOrd="0" parTransId="{2448E03C-AC3F-4213-9FE5-C1867C72A129}" sibTransId="{3E60C8DB-6FAD-4B4F-AEA2-BF8E6D17C223}"/>
    <dgm:cxn modelId="{0F8EA3ED-E468-4D83-8540-3D10B6C90EDE}" srcId="{451EBEA8-E1ED-4CBE-92A5-2AE271919CA2}" destId="{36867421-F39C-4B02-817C-CC5A86E35799}" srcOrd="0" destOrd="0" parTransId="{9D7FF9E8-7DD4-4A8B-A164-2A77D2B76121}" sibTransId="{4D44372D-ED08-4219-93B1-299C884BBF8C}"/>
    <dgm:cxn modelId="{F8A5E8F7-55B6-4B5D-9107-82F5DF829415}" srcId="{9C8F48C5-0955-4FA2-86F2-F4338AE93F04}" destId="{414E9DA5-C170-4517-96CB-57476B7774C0}" srcOrd="1" destOrd="0" parTransId="{CFBC3282-1A5A-4E9C-98D3-1C5F8B054CA0}" sibTransId="{D925588A-EA02-42A4-A495-14B04DEB5428}"/>
    <dgm:cxn modelId="{8CBEAB95-AE63-484C-8221-8238036AD538}" type="presParOf" srcId="{C39E7083-3A91-46B3-B8F6-2486D2CE6EBA}" destId="{BCF99A1F-51A6-4AFC-8E09-8AD27C318ABD}" srcOrd="0" destOrd="0" presId="urn:microsoft.com/office/officeart/2005/8/layout/StepDownProcess"/>
    <dgm:cxn modelId="{667525C2-FF35-4CD3-9B1A-7ABB6132BDDB}" type="presParOf" srcId="{BCF99A1F-51A6-4AFC-8E09-8AD27C318ABD}" destId="{58856A8D-261A-40F9-BA56-A59A939299AC}" srcOrd="0" destOrd="0" presId="urn:microsoft.com/office/officeart/2005/8/layout/StepDownProcess"/>
    <dgm:cxn modelId="{99396584-29DA-49F7-BC66-ACF923331066}" type="presParOf" srcId="{BCF99A1F-51A6-4AFC-8E09-8AD27C318ABD}" destId="{9F8D5A78-55F5-4934-8DEC-703E72604B80}" srcOrd="1" destOrd="0" presId="urn:microsoft.com/office/officeart/2005/8/layout/StepDownProcess"/>
    <dgm:cxn modelId="{CF740CEC-ECB6-47CD-A026-2F02A55DFD14}" type="presParOf" srcId="{BCF99A1F-51A6-4AFC-8E09-8AD27C318ABD}" destId="{26A0C7BD-A868-4ABA-A168-23187E26A7F4}" srcOrd="2" destOrd="0" presId="urn:microsoft.com/office/officeart/2005/8/layout/StepDownProcess"/>
    <dgm:cxn modelId="{B706557A-A197-4FE3-8F0E-3945C5FBC543}" type="presParOf" srcId="{C39E7083-3A91-46B3-B8F6-2486D2CE6EBA}" destId="{B6319377-6604-412C-B324-8A87148E3B74}" srcOrd="1" destOrd="0" presId="urn:microsoft.com/office/officeart/2005/8/layout/StepDownProcess"/>
    <dgm:cxn modelId="{5386FDFD-1E52-4863-B590-B83C638223AB}" type="presParOf" srcId="{C39E7083-3A91-46B3-B8F6-2486D2CE6EBA}" destId="{A38B954A-38CA-4768-96AF-C14E313EC139}" srcOrd="2" destOrd="0" presId="urn:microsoft.com/office/officeart/2005/8/layout/StepDownProcess"/>
    <dgm:cxn modelId="{DAA27931-CB7D-4F6A-B01C-D292B9746916}" type="presParOf" srcId="{A38B954A-38CA-4768-96AF-C14E313EC139}" destId="{44195A79-0449-4222-B403-CAD82C1276B4}" srcOrd="0" destOrd="0" presId="urn:microsoft.com/office/officeart/2005/8/layout/StepDownProcess"/>
    <dgm:cxn modelId="{7BC1C029-2E5B-4210-B6F0-68FB0C000733}" type="presParOf" srcId="{A38B954A-38CA-4768-96AF-C14E313EC139}" destId="{AFB8B269-3BB2-4593-BFAD-1CEEAF980E61}" srcOrd="1" destOrd="0" presId="urn:microsoft.com/office/officeart/2005/8/layout/StepDownProcess"/>
    <dgm:cxn modelId="{E71CAF9B-48AC-4134-9E23-020FB1148D5F}" type="presParOf" srcId="{A38B954A-38CA-4768-96AF-C14E313EC139}" destId="{2DEF3A78-F147-4E0B-B820-9F7CEFAAF28F}" srcOrd="2" destOrd="0" presId="urn:microsoft.com/office/officeart/2005/8/layout/StepDownProcess"/>
    <dgm:cxn modelId="{F9376392-D73E-4294-990F-F65F627CBF6C}" type="presParOf" srcId="{C39E7083-3A91-46B3-B8F6-2486D2CE6EBA}" destId="{9B2E3EE3-C769-4162-8F17-A9015AACC1DE}" srcOrd="3" destOrd="0" presId="urn:microsoft.com/office/officeart/2005/8/layout/StepDownProcess"/>
    <dgm:cxn modelId="{8436B27D-5780-4D83-854C-791A10E28B1C}" type="presParOf" srcId="{C39E7083-3A91-46B3-B8F6-2486D2CE6EBA}" destId="{D1FEC2FD-9D25-4AE1-8CF5-25F87A6F60A0}" srcOrd="4" destOrd="0" presId="urn:microsoft.com/office/officeart/2005/8/layout/StepDownProcess"/>
    <dgm:cxn modelId="{11E64AA3-1D06-4A51-9995-B6E3BF062028}" type="presParOf" srcId="{D1FEC2FD-9D25-4AE1-8CF5-25F87A6F60A0}" destId="{4270CBE6-AC96-45BF-A66A-C928E07BF927}" srcOrd="0" destOrd="0" presId="urn:microsoft.com/office/officeart/2005/8/layout/StepDownProcess"/>
    <dgm:cxn modelId="{516E7D78-ADF3-45FD-AB92-A4EFC36B11F6}" type="presParOf" srcId="{D1FEC2FD-9D25-4AE1-8CF5-25F87A6F60A0}" destId="{B7C01D34-EF83-4F75-A340-89A929015B3B}" srcOrd="1" destOrd="0" presId="urn:microsoft.com/office/officeart/2005/8/layout/StepDownProcess"/>
    <dgm:cxn modelId="{F512BA25-7B8E-45B1-A7C4-D4A31F7D1B81}" type="presParOf" srcId="{D1FEC2FD-9D25-4AE1-8CF5-25F87A6F60A0}" destId="{3D97B064-2F9D-48DF-B4AB-7890799675DE}" srcOrd="2" destOrd="0" presId="urn:microsoft.com/office/officeart/2005/8/layout/StepDownProcess"/>
    <dgm:cxn modelId="{FB64BC77-A78A-4BCC-91D4-A6B51044383C}" type="presParOf" srcId="{C39E7083-3A91-46B3-B8F6-2486D2CE6EBA}" destId="{B0DCB403-3FA0-4EDD-85DB-D3EC484872BE}" srcOrd="5" destOrd="0" presId="urn:microsoft.com/office/officeart/2005/8/layout/StepDownProcess"/>
    <dgm:cxn modelId="{B0D19AA4-5EC8-4F78-860B-B2FEB6F437C0}" type="presParOf" srcId="{C39E7083-3A91-46B3-B8F6-2486D2CE6EBA}" destId="{739933A6-4BB1-4715-968D-6DD52089A504}" srcOrd="6" destOrd="0" presId="urn:microsoft.com/office/officeart/2005/8/layout/StepDownProcess"/>
    <dgm:cxn modelId="{27B4A168-5607-4A00-B6A5-EE39D69DD9E8}" type="presParOf" srcId="{739933A6-4BB1-4715-968D-6DD52089A504}" destId="{A0A22E18-0130-4C90-84DE-44A6B6A46008}" srcOrd="0" destOrd="0" presId="urn:microsoft.com/office/officeart/2005/8/layout/StepDownProcess"/>
    <dgm:cxn modelId="{73B31939-232D-4735-ABCE-45879BFE77BA}" type="presParOf" srcId="{739933A6-4BB1-4715-968D-6DD52089A504}" destId="{BFBFFCEE-42F6-4CEE-B755-950F3197443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A3A0C7-F916-46C6-B4B4-C393567EB33C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D2EF80-D046-47C9-8A19-27DC8A5B0A00}">
      <dgm:prSet phldrT="[文本]" custT="1"/>
      <dgm:spPr/>
      <dgm:t>
        <a:bodyPr/>
        <a:lstStyle/>
        <a:p>
          <a:r>
            <a:rPr lang="en-US" altLang="zh-CN" sz="2800" b="1" dirty="0"/>
            <a:t>Host galaxy</a:t>
          </a:r>
          <a:endParaRPr lang="zh-CN" altLang="en-US" sz="2800" b="1" dirty="0"/>
        </a:p>
      </dgm:t>
    </dgm:pt>
    <dgm:pt modelId="{46FB6DC5-918A-44C8-AE26-ED4C326780CA}" type="parTrans" cxnId="{7B1DC142-7711-4A0C-A3E1-B6DC7CD75478}">
      <dgm:prSet/>
      <dgm:spPr/>
      <dgm:t>
        <a:bodyPr/>
        <a:lstStyle/>
        <a:p>
          <a:endParaRPr lang="zh-CN" altLang="en-US"/>
        </a:p>
      </dgm:t>
    </dgm:pt>
    <dgm:pt modelId="{E6B6DA34-26DD-4203-A29E-94D2590AE273}" type="sibTrans" cxnId="{7B1DC142-7711-4A0C-A3E1-B6DC7CD75478}">
      <dgm:prSet/>
      <dgm:spPr/>
      <dgm:t>
        <a:bodyPr/>
        <a:lstStyle/>
        <a:p>
          <a:endParaRPr lang="zh-CN" altLang="en-US"/>
        </a:p>
      </dgm:t>
    </dgm:pt>
    <dgm:pt modelId="{EF678887-014D-4841-ACFB-274878EF7DA5}">
      <dgm:prSet phldrT="[文本]" custT="1"/>
      <dgm:spPr/>
      <dgm:t>
        <a:bodyPr/>
        <a:lstStyle/>
        <a:p>
          <a:pPr>
            <a:buFont typeface="Wingdings" panose="05000000000000000000" pitchFamily="2" charset="2"/>
            <a:buChar char="p"/>
          </a:pPr>
          <a:r>
            <a: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QSO</a:t>
          </a:r>
          <a:endParaRPr lang="zh-CN" alt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FD5797-5A29-4D07-ACB4-B552FC8D1575}" type="parTrans" cxnId="{6CC29541-4767-405B-916A-5DD5026183B1}">
      <dgm:prSet/>
      <dgm:spPr/>
      <dgm:t>
        <a:bodyPr/>
        <a:lstStyle/>
        <a:p>
          <a:endParaRPr lang="zh-CN" altLang="en-US"/>
        </a:p>
      </dgm:t>
    </dgm:pt>
    <dgm:pt modelId="{9536A3A1-A1B3-4F63-8130-6CCD41E83412}" type="sibTrans" cxnId="{6CC29541-4767-405B-916A-5DD5026183B1}">
      <dgm:prSet/>
      <dgm:spPr/>
      <dgm:t>
        <a:bodyPr/>
        <a:lstStyle/>
        <a:p>
          <a:endParaRPr lang="zh-CN" altLang="en-US"/>
        </a:p>
      </dgm:t>
    </dgm:pt>
    <dgm:pt modelId="{19751FA9-D20B-4993-9D37-1D1F1A24B645}">
      <dgm:prSet phldrT="[文本]" custT="1"/>
      <dgm:spPr/>
      <dgm:t>
        <a:bodyPr/>
        <a:lstStyle/>
        <a:p>
          <a:r>
            <a:rPr lang="en-US" altLang="zh-CN" sz="2800" b="1" dirty="0"/>
            <a:t>Spectrum</a:t>
          </a:r>
          <a:endParaRPr lang="zh-CN" altLang="en-US" sz="2800" b="1" dirty="0"/>
        </a:p>
      </dgm:t>
    </dgm:pt>
    <dgm:pt modelId="{DF562EAE-423D-48DC-BB08-5F6A49A09DA5}" type="parTrans" cxnId="{6ED63407-02CB-41AC-A552-5B5190B78699}">
      <dgm:prSet/>
      <dgm:spPr/>
      <dgm:t>
        <a:bodyPr/>
        <a:lstStyle/>
        <a:p>
          <a:endParaRPr lang="zh-CN" altLang="en-US"/>
        </a:p>
      </dgm:t>
    </dgm:pt>
    <dgm:pt modelId="{BD7E2C65-D437-4310-8853-2F8ACC9E710C}" type="sibTrans" cxnId="{6ED63407-02CB-41AC-A552-5B5190B78699}">
      <dgm:prSet/>
      <dgm:spPr/>
      <dgm:t>
        <a:bodyPr/>
        <a:lstStyle/>
        <a:p>
          <a:endParaRPr lang="zh-CN" altLang="en-US"/>
        </a:p>
      </dgm:t>
    </dgm:pt>
    <dgm:pt modelId="{85D64937-3B0E-4FC7-8A9F-45F0B8D4202C}">
      <dgm:prSet phldrT="[文本]" custT="1"/>
      <dgm:spPr/>
      <dgm:t>
        <a:bodyPr/>
        <a:lstStyle/>
        <a:p>
          <a:r>
            <a: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OBAFGKM…</a:t>
          </a:r>
          <a:endParaRPr lang="zh-CN" alt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9C80393-1CE0-4D3F-BFA9-0845D64143CF}" type="parTrans" cxnId="{41442C95-984F-457A-AF18-33C4331B8A7A}">
      <dgm:prSet/>
      <dgm:spPr/>
      <dgm:t>
        <a:bodyPr/>
        <a:lstStyle/>
        <a:p>
          <a:endParaRPr lang="zh-CN" altLang="en-US"/>
        </a:p>
      </dgm:t>
    </dgm:pt>
    <dgm:pt modelId="{337DFD2E-899A-41C7-A20D-6E78CC67DA32}" type="sibTrans" cxnId="{41442C95-984F-457A-AF18-33C4331B8A7A}">
      <dgm:prSet/>
      <dgm:spPr/>
      <dgm:t>
        <a:bodyPr/>
        <a:lstStyle/>
        <a:p>
          <a:endParaRPr lang="zh-CN" altLang="en-US"/>
        </a:p>
      </dgm:t>
    </dgm:pt>
    <dgm:pt modelId="{659F03DD-5F16-4D1B-8BAF-4F84D4F19B03}">
      <dgm:prSet phldrT="[文本]" custT="1"/>
      <dgm:spPr/>
      <dgm:t>
        <a:bodyPr/>
        <a:lstStyle/>
        <a:p>
          <a:r>
            <a:rPr lang="en-US" altLang="zh-CN" sz="2800" b="1" i="0" dirty="0"/>
            <a:t>Luminosity</a:t>
          </a:r>
          <a:endParaRPr lang="zh-CN" altLang="en-US" sz="2800" b="1" i="0" dirty="0"/>
        </a:p>
      </dgm:t>
    </dgm:pt>
    <dgm:pt modelId="{4B00A328-212A-461A-90F2-AD52A9325888}" type="parTrans" cxnId="{7A098183-7A63-4536-AACD-0D8C6623E558}">
      <dgm:prSet/>
      <dgm:spPr/>
      <dgm:t>
        <a:bodyPr/>
        <a:lstStyle/>
        <a:p>
          <a:endParaRPr lang="zh-CN" altLang="en-US"/>
        </a:p>
      </dgm:t>
    </dgm:pt>
    <dgm:pt modelId="{E21870DA-BE80-42E9-B94E-B02821AB5C17}" type="sibTrans" cxnId="{7A098183-7A63-4536-AACD-0D8C6623E558}">
      <dgm:prSet/>
      <dgm:spPr/>
      <dgm:t>
        <a:bodyPr/>
        <a:lstStyle/>
        <a:p>
          <a:endParaRPr lang="zh-CN" altLang="en-US"/>
        </a:p>
      </dgm:t>
    </dgm:pt>
    <dgm:pt modelId="{8E384134-309F-4E0C-9745-B2D59ED66303}">
      <dgm:prSet phldrT="[文本]"/>
      <dgm:spPr/>
      <dgm:t>
        <a:bodyPr/>
        <a:lstStyle/>
        <a:p>
          <a:r>
            <a: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012345…</a:t>
          </a:r>
          <a:endParaRPr lang="zh-CN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1D2DCF-C3B8-44FF-A1DF-2E63F4196BF2}" type="parTrans" cxnId="{A4D4A535-8174-4FB2-8809-1BBB1A3C35C9}">
      <dgm:prSet/>
      <dgm:spPr/>
      <dgm:t>
        <a:bodyPr/>
        <a:lstStyle/>
        <a:p>
          <a:endParaRPr lang="zh-CN" altLang="en-US"/>
        </a:p>
      </dgm:t>
    </dgm:pt>
    <dgm:pt modelId="{F7815519-D159-4813-9B03-79FD9CDFEB98}" type="sibTrans" cxnId="{A4D4A535-8174-4FB2-8809-1BBB1A3C35C9}">
      <dgm:prSet/>
      <dgm:spPr/>
      <dgm:t>
        <a:bodyPr/>
        <a:lstStyle/>
        <a:p>
          <a:endParaRPr lang="zh-CN" altLang="en-US"/>
        </a:p>
      </dgm:t>
    </dgm:pt>
    <dgm:pt modelId="{ED310158-780D-435D-A8CD-B39482CB552E}">
      <dgm:prSet phldrT="[文本]" custT="1"/>
      <dgm:spPr/>
      <dgm:t>
        <a:bodyPr/>
        <a:lstStyle/>
        <a:p>
          <a:pPr>
            <a:buFont typeface="Wingdings" panose="05000000000000000000" pitchFamily="2" charset="2"/>
            <a:buChar char="p"/>
          </a:pPr>
          <a:r>
            <a: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Galaxy: </a:t>
          </a:r>
        </a:p>
        <a:p>
          <a:pPr>
            <a:buFont typeface="Wingdings" panose="05000000000000000000" pitchFamily="2" charset="2"/>
            <a:buChar char="p"/>
          </a:pPr>
          <a:r>
            <a: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spiral</a:t>
          </a:r>
        </a:p>
        <a:p>
          <a:pPr>
            <a:buFont typeface="Wingdings" panose="05000000000000000000" pitchFamily="2" charset="2"/>
            <a:buChar char="p"/>
          </a:pPr>
          <a:r>
            <a: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Elliptical </a:t>
          </a:r>
        </a:p>
        <a:p>
          <a:pPr>
            <a:buFont typeface="Wingdings" panose="05000000000000000000" pitchFamily="2" charset="2"/>
            <a:buChar char="p"/>
          </a:pPr>
          <a:r>
            <a: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irregular…</a:t>
          </a:r>
          <a:endParaRPr lang="zh-CN" alt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58CAC5-C7CA-4F08-AF1F-D6E7F2FAF5DA}" type="parTrans" cxnId="{2A007C56-4794-4A1E-8EAF-491BB33795B1}">
      <dgm:prSet/>
      <dgm:spPr/>
      <dgm:t>
        <a:bodyPr/>
        <a:lstStyle/>
        <a:p>
          <a:endParaRPr lang="zh-CN" altLang="en-US"/>
        </a:p>
      </dgm:t>
    </dgm:pt>
    <dgm:pt modelId="{5E8B4FDA-2433-4918-96F4-3ED3FA3C85D9}" type="sibTrans" cxnId="{2A007C56-4794-4A1E-8EAF-491BB33795B1}">
      <dgm:prSet/>
      <dgm:spPr/>
      <dgm:t>
        <a:bodyPr/>
        <a:lstStyle/>
        <a:p>
          <a:endParaRPr lang="zh-CN" altLang="en-US"/>
        </a:p>
      </dgm:t>
    </dgm:pt>
    <dgm:pt modelId="{808F2860-9325-4BB7-BF3C-C31E3CB075C7}" type="pres">
      <dgm:prSet presAssocID="{F1A3A0C7-F916-46C6-B4B4-C393567EB33C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A779EB0E-24B4-4D3A-9F7A-1A3D53AAC449}" type="pres">
      <dgm:prSet presAssocID="{D1D2EF80-D046-47C9-8A19-27DC8A5B0A00}" presName="composite" presStyleCnt="0"/>
      <dgm:spPr/>
    </dgm:pt>
    <dgm:pt modelId="{C4BF34C9-3B76-4DC4-8F7A-3165F0BBBB02}" type="pres">
      <dgm:prSet presAssocID="{D1D2EF80-D046-47C9-8A19-27DC8A5B0A00}" presName="BackAccent" presStyleLbl="bgShp" presStyleIdx="0" presStyleCnt="3" custLinFactNeighborX="-43332" custLinFactNeighborY="1733"/>
      <dgm:spPr/>
    </dgm:pt>
    <dgm:pt modelId="{A8BBA1DE-4C55-42E2-BA0A-B9B5634DCBA5}" type="pres">
      <dgm:prSet presAssocID="{D1D2EF80-D046-47C9-8A19-27DC8A5B0A00}" presName="Accent" presStyleLbl="alignNode1" presStyleIdx="0" presStyleCnt="3" custLinFactNeighborX="-54164" custLinFactNeighborY="2166"/>
      <dgm:spPr/>
    </dgm:pt>
    <dgm:pt modelId="{6DE9632D-2A64-43D8-979D-F928E39EFA43}" type="pres">
      <dgm:prSet presAssocID="{D1D2EF80-D046-47C9-8A19-27DC8A5B0A00}" presName="Child" presStyleLbl="revTx" presStyleIdx="0" presStyleCnt="6" custScaleX="245616" custScaleY="69868" custLinFactNeighborX="58749" custLinFactNeighborY="12979">
        <dgm:presLayoutVars>
          <dgm:chMax val="0"/>
          <dgm:chPref val="0"/>
          <dgm:bulletEnabled val="1"/>
        </dgm:presLayoutVars>
      </dgm:prSet>
      <dgm:spPr/>
    </dgm:pt>
    <dgm:pt modelId="{D47F7046-8F6C-485F-A840-B6F483A3A91E}" type="pres">
      <dgm:prSet presAssocID="{D1D2EF80-D046-47C9-8A19-27DC8A5B0A00}" presName="Parent" presStyleLbl="revTx" presStyleIdx="1" presStyleCnt="6" custScaleX="128175">
        <dgm:presLayoutVars>
          <dgm:chMax val="1"/>
          <dgm:chPref val="1"/>
          <dgm:bulletEnabled val="1"/>
        </dgm:presLayoutVars>
      </dgm:prSet>
      <dgm:spPr/>
    </dgm:pt>
    <dgm:pt modelId="{57E31B4C-7CF1-4394-B1E2-1D60023D7EFC}" type="pres">
      <dgm:prSet presAssocID="{E6B6DA34-26DD-4203-A29E-94D2590AE273}" presName="sibTrans" presStyleCnt="0"/>
      <dgm:spPr/>
    </dgm:pt>
    <dgm:pt modelId="{0B2765CE-259A-4298-B916-8D3001663FAF}" type="pres">
      <dgm:prSet presAssocID="{19751FA9-D20B-4993-9D37-1D1F1A24B645}" presName="composite" presStyleCnt="0"/>
      <dgm:spPr/>
    </dgm:pt>
    <dgm:pt modelId="{DA520BED-B609-4F61-B253-E7A97D43D12C}" type="pres">
      <dgm:prSet presAssocID="{19751FA9-D20B-4993-9D37-1D1F1A24B645}" presName="BackAccent" presStyleLbl="bgShp" presStyleIdx="1" presStyleCnt="3" custLinFactNeighborX="-76130" custLinFactNeighborY="-12133"/>
      <dgm:spPr/>
    </dgm:pt>
    <dgm:pt modelId="{ED62F160-572F-44C8-B6D4-9CFB48A44F3F}" type="pres">
      <dgm:prSet presAssocID="{19751FA9-D20B-4993-9D37-1D1F1A24B645}" presName="Accent" presStyleLbl="alignNode1" presStyleIdx="1" presStyleCnt="3" custLinFactNeighborX="-95163" custLinFactNeighborY="-19499"/>
      <dgm:spPr/>
    </dgm:pt>
    <dgm:pt modelId="{35A8A513-5894-43F6-9605-A866FF1522D9}" type="pres">
      <dgm:prSet presAssocID="{19751FA9-D20B-4993-9D37-1D1F1A24B645}" presName="Child" presStyleLbl="revTx" presStyleIdx="2" presStyleCnt="6" custScaleX="135430" custScaleY="58813" custLinFactNeighborX="-12890" custLinFactNeighborY="8649">
        <dgm:presLayoutVars>
          <dgm:chMax val="0"/>
          <dgm:chPref val="0"/>
          <dgm:bulletEnabled val="1"/>
        </dgm:presLayoutVars>
      </dgm:prSet>
      <dgm:spPr/>
    </dgm:pt>
    <dgm:pt modelId="{B7A3B59B-CCD3-4AD9-A103-A35593155C78}" type="pres">
      <dgm:prSet presAssocID="{19751FA9-D20B-4993-9D37-1D1F1A24B645}" presName="Parent" presStyleLbl="revTx" presStyleIdx="3" presStyleCnt="6" custScaleX="142329" custLinFactNeighborX="484" custLinFactNeighborY="-11458">
        <dgm:presLayoutVars>
          <dgm:chMax val="1"/>
          <dgm:chPref val="1"/>
          <dgm:bulletEnabled val="1"/>
        </dgm:presLayoutVars>
      </dgm:prSet>
      <dgm:spPr/>
    </dgm:pt>
    <dgm:pt modelId="{2901B8E4-1471-4059-9283-32B7396BCB7E}" type="pres">
      <dgm:prSet presAssocID="{BD7E2C65-D437-4310-8853-2F8ACC9E710C}" presName="sibTrans" presStyleCnt="0"/>
      <dgm:spPr/>
    </dgm:pt>
    <dgm:pt modelId="{65A1B305-E419-4AC8-959C-927918307152}" type="pres">
      <dgm:prSet presAssocID="{659F03DD-5F16-4D1B-8BAF-4F84D4F19B03}" presName="composite" presStyleCnt="0"/>
      <dgm:spPr/>
    </dgm:pt>
    <dgm:pt modelId="{07E8A518-D665-4DA1-9028-C6B5A62597C9}" type="pres">
      <dgm:prSet presAssocID="{659F03DD-5F16-4D1B-8BAF-4F84D4F19B03}" presName="BackAccent" presStyleLbl="bgShp" presStyleIdx="2" presStyleCnt="3"/>
      <dgm:spPr/>
    </dgm:pt>
    <dgm:pt modelId="{20DB706C-F466-4907-99FA-11884B6DED01}" type="pres">
      <dgm:prSet presAssocID="{659F03DD-5F16-4D1B-8BAF-4F84D4F19B03}" presName="Accent" presStyleLbl="alignNode1" presStyleIdx="2" presStyleCnt="3"/>
      <dgm:spPr/>
    </dgm:pt>
    <dgm:pt modelId="{5422D0BC-1AED-45E9-B6A6-728ACEFB5701}" type="pres">
      <dgm:prSet presAssocID="{659F03DD-5F16-4D1B-8BAF-4F84D4F19B03}" presName="Child" presStyleLbl="revTx" presStyleIdx="4" presStyleCnt="6" custScaleY="47233">
        <dgm:presLayoutVars>
          <dgm:chMax val="0"/>
          <dgm:chPref val="0"/>
          <dgm:bulletEnabled val="1"/>
        </dgm:presLayoutVars>
      </dgm:prSet>
      <dgm:spPr/>
    </dgm:pt>
    <dgm:pt modelId="{51BA8FEF-F5C8-4837-BDB8-D275E4DB3143}" type="pres">
      <dgm:prSet presAssocID="{659F03DD-5F16-4D1B-8BAF-4F84D4F19B03}" presName="Parent" presStyleLbl="revTx" presStyleIdx="5" presStyleCnt="6" custScaleX="145764" custLinFactNeighborX="25193" custLinFactNeighborY="-6933">
        <dgm:presLayoutVars>
          <dgm:chMax val="1"/>
          <dgm:chPref val="1"/>
          <dgm:bulletEnabled val="1"/>
        </dgm:presLayoutVars>
      </dgm:prSet>
      <dgm:spPr/>
    </dgm:pt>
  </dgm:ptLst>
  <dgm:cxnLst>
    <dgm:cxn modelId="{6ED63407-02CB-41AC-A552-5B5190B78699}" srcId="{F1A3A0C7-F916-46C6-B4B4-C393567EB33C}" destId="{19751FA9-D20B-4993-9D37-1D1F1A24B645}" srcOrd="1" destOrd="0" parTransId="{DF562EAE-423D-48DC-BB08-5F6A49A09DA5}" sibTransId="{BD7E2C65-D437-4310-8853-2F8ACC9E710C}"/>
    <dgm:cxn modelId="{1164FB18-F95F-45AD-9E30-874663E5805F}" type="presOf" srcId="{D1D2EF80-D046-47C9-8A19-27DC8A5B0A00}" destId="{D47F7046-8F6C-485F-A840-B6F483A3A91E}" srcOrd="0" destOrd="0" presId="urn:microsoft.com/office/officeart/2008/layout/IncreasingCircleProcess"/>
    <dgm:cxn modelId="{54894A28-59B8-40CB-AAE4-7C86A5D20928}" type="presOf" srcId="{659F03DD-5F16-4D1B-8BAF-4F84D4F19B03}" destId="{51BA8FEF-F5C8-4837-BDB8-D275E4DB3143}" srcOrd="0" destOrd="0" presId="urn:microsoft.com/office/officeart/2008/layout/IncreasingCircleProcess"/>
    <dgm:cxn modelId="{A4D4A535-8174-4FB2-8809-1BBB1A3C35C9}" srcId="{659F03DD-5F16-4D1B-8BAF-4F84D4F19B03}" destId="{8E384134-309F-4E0C-9745-B2D59ED66303}" srcOrd="0" destOrd="0" parTransId="{901D2DCF-C3B8-44FF-A1DF-2E63F4196BF2}" sibTransId="{F7815519-D159-4813-9B03-79FD9CDFEB98}"/>
    <dgm:cxn modelId="{7E477E3E-DC85-420D-A37C-AD99DF03AED6}" type="presOf" srcId="{19751FA9-D20B-4993-9D37-1D1F1A24B645}" destId="{B7A3B59B-CCD3-4AD9-A103-A35593155C78}" srcOrd="0" destOrd="0" presId="urn:microsoft.com/office/officeart/2008/layout/IncreasingCircleProcess"/>
    <dgm:cxn modelId="{8F25BC40-CE03-4442-BEEF-937A0B8CDD3F}" type="presOf" srcId="{85D64937-3B0E-4FC7-8A9F-45F0B8D4202C}" destId="{35A8A513-5894-43F6-9605-A866FF1522D9}" srcOrd="0" destOrd="0" presId="urn:microsoft.com/office/officeart/2008/layout/IncreasingCircleProcess"/>
    <dgm:cxn modelId="{6CC29541-4767-405B-916A-5DD5026183B1}" srcId="{D1D2EF80-D046-47C9-8A19-27DC8A5B0A00}" destId="{EF678887-014D-4841-ACFB-274878EF7DA5}" srcOrd="0" destOrd="0" parTransId="{5EFD5797-5A29-4D07-ACB4-B552FC8D1575}" sibTransId="{9536A3A1-A1B3-4F63-8130-6CCD41E83412}"/>
    <dgm:cxn modelId="{7B1DC142-7711-4A0C-A3E1-B6DC7CD75478}" srcId="{F1A3A0C7-F916-46C6-B4B4-C393567EB33C}" destId="{D1D2EF80-D046-47C9-8A19-27DC8A5B0A00}" srcOrd="0" destOrd="0" parTransId="{46FB6DC5-918A-44C8-AE26-ED4C326780CA}" sibTransId="{E6B6DA34-26DD-4203-A29E-94D2590AE273}"/>
    <dgm:cxn modelId="{2A007C56-4794-4A1E-8EAF-491BB33795B1}" srcId="{D1D2EF80-D046-47C9-8A19-27DC8A5B0A00}" destId="{ED310158-780D-435D-A8CD-B39482CB552E}" srcOrd="1" destOrd="0" parTransId="{3A58CAC5-C7CA-4F08-AF1F-D6E7F2FAF5DA}" sibTransId="{5E8B4FDA-2433-4918-96F4-3ED3FA3C85D9}"/>
    <dgm:cxn modelId="{7A098183-7A63-4536-AACD-0D8C6623E558}" srcId="{F1A3A0C7-F916-46C6-B4B4-C393567EB33C}" destId="{659F03DD-5F16-4D1B-8BAF-4F84D4F19B03}" srcOrd="2" destOrd="0" parTransId="{4B00A328-212A-461A-90F2-AD52A9325888}" sibTransId="{E21870DA-BE80-42E9-B94E-B02821AB5C17}"/>
    <dgm:cxn modelId="{41442C95-984F-457A-AF18-33C4331B8A7A}" srcId="{19751FA9-D20B-4993-9D37-1D1F1A24B645}" destId="{85D64937-3B0E-4FC7-8A9F-45F0B8D4202C}" srcOrd="0" destOrd="0" parTransId="{49C80393-1CE0-4D3F-BFA9-0845D64143CF}" sibTransId="{337DFD2E-899A-41C7-A20D-6E78CC67DA32}"/>
    <dgm:cxn modelId="{D74CEBC4-012C-489A-9E09-CF99E14F5F4D}" type="presOf" srcId="{ED310158-780D-435D-A8CD-B39482CB552E}" destId="{6DE9632D-2A64-43D8-979D-F928E39EFA43}" srcOrd="0" destOrd="1" presId="urn:microsoft.com/office/officeart/2008/layout/IncreasingCircleProcess"/>
    <dgm:cxn modelId="{919345E4-5D17-4B8F-B097-4E97559BAEBB}" type="presOf" srcId="{F1A3A0C7-F916-46C6-B4B4-C393567EB33C}" destId="{808F2860-9325-4BB7-BF3C-C31E3CB075C7}" srcOrd="0" destOrd="0" presId="urn:microsoft.com/office/officeart/2008/layout/IncreasingCircleProcess"/>
    <dgm:cxn modelId="{617A0BF7-728D-4A54-88A5-412F11BA7B03}" type="presOf" srcId="{EF678887-014D-4841-ACFB-274878EF7DA5}" destId="{6DE9632D-2A64-43D8-979D-F928E39EFA43}" srcOrd="0" destOrd="0" presId="urn:microsoft.com/office/officeart/2008/layout/IncreasingCircleProcess"/>
    <dgm:cxn modelId="{87D4E9F7-861A-48AA-83BB-881594E703E0}" type="presOf" srcId="{8E384134-309F-4E0C-9745-B2D59ED66303}" destId="{5422D0BC-1AED-45E9-B6A6-728ACEFB5701}" srcOrd="0" destOrd="0" presId="urn:microsoft.com/office/officeart/2008/layout/IncreasingCircleProcess"/>
    <dgm:cxn modelId="{33DB7F27-DEDF-4217-B03C-84A9EDAF124F}" type="presParOf" srcId="{808F2860-9325-4BB7-BF3C-C31E3CB075C7}" destId="{A779EB0E-24B4-4D3A-9F7A-1A3D53AAC449}" srcOrd="0" destOrd="0" presId="urn:microsoft.com/office/officeart/2008/layout/IncreasingCircleProcess"/>
    <dgm:cxn modelId="{A542C374-EC1D-4CC2-9966-696E4A4D952C}" type="presParOf" srcId="{A779EB0E-24B4-4D3A-9F7A-1A3D53AAC449}" destId="{C4BF34C9-3B76-4DC4-8F7A-3165F0BBBB02}" srcOrd="0" destOrd="0" presId="urn:microsoft.com/office/officeart/2008/layout/IncreasingCircleProcess"/>
    <dgm:cxn modelId="{7DB4621F-0CF5-4E5A-A12C-B506B44F593A}" type="presParOf" srcId="{A779EB0E-24B4-4D3A-9F7A-1A3D53AAC449}" destId="{A8BBA1DE-4C55-42E2-BA0A-B9B5634DCBA5}" srcOrd="1" destOrd="0" presId="urn:microsoft.com/office/officeart/2008/layout/IncreasingCircleProcess"/>
    <dgm:cxn modelId="{B473FD2B-F77F-4240-8E39-51A30265A1CE}" type="presParOf" srcId="{A779EB0E-24B4-4D3A-9F7A-1A3D53AAC449}" destId="{6DE9632D-2A64-43D8-979D-F928E39EFA43}" srcOrd="2" destOrd="0" presId="urn:microsoft.com/office/officeart/2008/layout/IncreasingCircleProcess"/>
    <dgm:cxn modelId="{E7F20A70-34E9-4BEA-AC74-13732F804F84}" type="presParOf" srcId="{A779EB0E-24B4-4D3A-9F7A-1A3D53AAC449}" destId="{D47F7046-8F6C-485F-A840-B6F483A3A91E}" srcOrd="3" destOrd="0" presId="urn:microsoft.com/office/officeart/2008/layout/IncreasingCircleProcess"/>
    <dgm:cxn modelId="{3D193173-23B7-47F4-A887-CE5B231D8A4C}" type="presParOf" srcId="{808F2860-9325-4BB7-BF3C-C31E3CB075C7}" destId="{57E31B4C-7CF1-4394-B1E2-1D60023D7EFC}" srcOrd="1" destOrd="0" presId="urn:microsoft.com/office/officeart/2008/layout/IncreasingCircleProcess"/>
    <dgm:cxn modelId="{77FDD1F2-F545-4A00-9C1D-7C5CFCA60134}" type="presParOf" srcId="{808F2860-9325-4BB7-BF3C-C31E3CB075C7}" destId="{0B2765CE-259A-4298-B916-8D3001663FAF}" srcOrd="2" destOrd="0" presId="urn:microsoft.com/office/officeart/2008/layout/IncreasingCircleProcess"/>
    <dgm:cxn modelId="{45C7F517-9E5F-4CA0-BC4F-343EC1DE8801}" type="presParOf" srcId="{0B2765CE-259A-4298-B916-8D3001663FAF}" destId="{DA520BED-B609-4F61-B253-E7A97D43D12C}" srcOrd="0" destOrd="0" presId="urn:microsoft.com/office/officeart/2008/layout/IncreasingCircleProcess"/>
    <dgm:cxn modelId="{1AE4E379-FDFF-4DD4-B7E2-CB2BAC0B9058}" type="presParOf" srcId="{0B2765CE-259A-4298-B916-8D3001663FAF}" destId="{ED62F160-572F-44C8-B6D4-9CFB48A44F3F}" srcOrd="1" destOrd="0" presId="urn:microsoft.com/office/officeart/2008/layout/IncreasingCircleProcess"/>
    <dgm:cxn modelId="{1023AB16-E97C-41D2-B044-512D3ACD4717}" type="presParOf" srcId="{0B2765CE-259A-4298-B916-8D3001663FAF}" destId="{35A8A513-5894-43F6-9605-A866FF1522D9}" srcOrd="2" destOrd="0" presId="urn:microsoft.com/office/officeart/2008/layout/IncreasingCircleProcess"/>
    <dgm:cxn modelId="{C9B44A7D-C579-4769-B993-2D5C270DD9E0}" type="presParOf" srcId="{0B2765CE-259A-4298-B916-8D3001663FAF}" destId="{B7A3B59B-CCD3-4AD9-A103-A35593155C78}" srcOrd="3" destOrd="0" presId="urn:microsoft.com/office/officeart/2008/layout/IncreasingCircleProcess"/>
    <dgm:cxn modelId="{4ADF8FBF-389A-476F-A65E-5CEB17B3FEB0}" type="presParOf" srcId="{808F2860-9325-4BB7-BF3C-C31E3CB075C7}" destId="{2901B8E4-1471-4059-9283-32B7396BCB7E}" srcOrd="3" destOrd="0" presId="urn:microsoft.com/office/officeart/2008/layout/IncreasingCircleProcess"/>
    <dgm:cxn modelId="{CF21DD89-ECCC-43E1-90B1-C5A4DFEB5BA8}" type="presParOf" srcId="{808F2860-9325-4BB7-BF3C-C31E3CB075C7}" destId="{65A1B305-E419-4AC8-959C-927918307152}" srcOrd="4" destOrd="0" presId="urn:microsoft.com/office/officeart/2008/layout/IncreasingCircleProcess"/>
    <dgm:cxn modelId="{9309B230-FA89-477B-9A34-60964F224B70}" type="presParOf" srcId="{65A1B305-E419-4AC8-959C-927918307152}" destId="{07E8A518-D665-4DA1-9028-C6B5A62597C9}" srcOrd="0" destOrd="0" presId="urn:microsoft.com/office/officeart/2008/layout/IncreasingCircleProcess"/>
    <dgm:cxn modelId="{316FE080-1399-4BAB-BE64-A76CAE27D35A}" type="presParOf" srcId="{65A1B305-E419-4AC8-959C-927918307152}" destId="{20DB706C-F466-4907-99FA-11884B6DED01}" srcOrd="1" destOrd="0" presId="urn:microsoft.com/office/officeart/2008/layout/IncreasingCircleProcess"/>
    <dgm:cxn modelId="{44C43954-A957-40B1-9C29-76EDE9574FD1}" type="presParOf" srcId="{65A1B305-E419-4AC8-959C-927918307152}" destId="{5422D0BC-1AED-45E9-B6A6-728ACEFB5701}" srcOrd="2" destOrd="0" presId="urn:microsoft.com/office/officeart/2008/layout/IncreasingCircleProcess"/>
    <dgm:cxn modelId="{1D27E47B-A99A-4D3E-B3C2-BA84C2F63306}" type="presParOf" srcId="{65A1B305-E419-4AC8-959C-927918307152}" destId="{51BA8FEF-F5C8-4837-BDB8-D275E4DB3143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AF52DD-96D5-4A1C-9AA9-9BF3E762ED9A}" type="doc">
      <dgm:prSet loTypeId="urn:microsoft.com/office/officeart/2008/layout/LinedList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BC084356-56F6-4BB1-9C7F-9ED337A5C800}">
      <dgm:prSet phldrT="[文本]" custT="1"/>
      <dgm:spPr/>
      <dgm:t>
        <a:bodyPr/>
        <a:lstStyle/>
        <a:p>
          <a:r>
            <a:rPr lang="en-US" altLang="zh-CN" sz="3600" b="1" dirty="0"/>
            <a:t>SDSS</a:t>
          </a:r>
          <a:endParaRPr lang="zh-CN" altLang="en-US" sz="3600" b="1" dirty="0"/>
        </a:p>
      </dgm:t>
    </dgm:pt>
    <dgm:pt modelId="{8E146D03-8CCF-4543-92A7-05E4D274CC43}" type="parTrans" cxnId="{2D1935F7-5AF8-4674-83C7-843733457CFD}">
      <dgm:prSet/>
      <dgm:spPr/>
      <dgm:t>
        <a:bodyPr/>
        <a:lstStyle/>
        <a:p>
          <a:endParaRPr lang="zh-CN" altLang="en-US"/>
        </a:p>
      </dgm:t>
    </dgm:pt>
    <dgm:pt modelId="{C506B91A-8B3A-4D49-8754-E653143C4A89}" type="sibTrans" cxnId="{2D1935F7-5AF8-4674-83C7-843733457CFD}">
      <dgm:prSet/>
      <dgm:spPr/>
      <dgm:t>
        <a:bodyPr/>
        <a:lstStyle/>
        <a:p>
          <a:endParaRPr lang="zh-CN" altLang="en-US"/>
        </a:p>
      </dgm:t>
    </dgm:pt>
    <dgm:pt modelId="{20951988-3A21-4491-8143-FC961E41D344}">
      <dgm:prSet phldrT="[文本]" custT="1"/>
      <dgm:spPr/>
      <dgm:t>
        <a:bodyPr/>
        <a:lstStyle/>
        <a:p>
          <a:r>
            <a:rPr lang="en-US" sz="2000" b="1" i="0" dirty="0"/>
            <a:t>Sloan Digital Sky Survey</a:t>
          </a:r>
          <a:endParaRPr lang="zh-CN" altLang="en-US" sz="2000" b="1" dirty="0"/>
        </a:p>
      </dgm:t>
    </dgm:pt>
    <dgm:pt modelId="{8EF7A213-88EC-42ED-B98C-5CEB5CE147B3}" type="parTrans" cxnId="{2FDE9F35-CD93-44B3-AD37-EB76978F49D4}">
      <dgm:prSet/>
      <dgm:spPr/>
      <dgm:t>
        <a:bodyPr/>
        <a:lstStyle/>
        <a:p>
          <a:endParaRPr lang="zh-CN" altLang="en-US"/>
        </a:p>
      </dgm:t>
    </dgm:pt>
    <dgm:pt modelId="{D2B51152-5B98-42EC-8065-138EF6699534}" type="sibTrans" cxnId="{2FDE9F35-CD93-44B3-AD37-EB76978F49D4}">
      <dgm:prSet/>
      <dgm:spPr/>
      <dgm:t>
        <a:bodyPr/>
        <a:lstStyle/>
        <a:p>
          <a:endParaRPr lang="zh-CN" altLang="en-US"/>
        </a:p>
      </dgm:t>
    </dgm:pt>
    <dgm:pt modelId="{067F4535-FD3F-4328-8D6B-870CA12686B7}">
      <dgm:prSet phldrT="[文本]" custT="1"/>
      <dgm:spPr/>
      <dgm:t>
        <a:bodyPr/>
        <a:lstStyle/>
        <a:p>
          <a:r>
            <a:rPr lang="zh-CN" altLang="en-US" sz="2000" dirty="0"/>
            <a:t>斯隆数字化巡天</a:t>
          </a:r>
        </a:p>
      </dgm:t>
    </dgm:pt>
    <dgm:pt modelId="{43296034-0F10-4259-80EA-F6C34EB417C8}" type="parTrans" cxnId="{C496D480-2599-4E81-AD22-771EA76A2969}">
      <dgm:prSet/>
      <dgm:spPr/>
      <dgm:t>
        <a:bodyPr/>
        <a:lstStyle/>
        <a:p>
          <a:endParaRPr lang="zh-CN" altLang="en-US"/>
        </a:p>
      </dgm:t>
    </dgm:pt>
    <dgm:pt modelId="{164DA478-2F7B-4748-9635-247346076AE0}" type="sibTrans" cxnId="{C496D480-2599-4E81-AD22-771EA76A2969}">
      <dgm:prSet/>
      <dgm:spPr/>
      <dgm:t>
        <a:bodyPr/>
        <a:lstStyle/>
        <a:p>
          <a:endParaRPr lang="zh-CN" altLang="en-US"/>
        </a:p>
      </dgm:t>
    </dgm:pt>
    <dgm:pt modelId="{313A9A2F-5550-425C-AE8E-1364E83A89CA}">
      <dgm:prSet phldrT="[文本]" custT="1"/>
      <dgm:spPr/>
      <dgm:t>
        <a:bodyPr/>
        <a:lstStyle/>
        <a:p>
          <a:r>
            <a:rPr lang="en-US" altLang="zh-CN" sz="2800" b="1" dirty="0"/>
            <a:t>Database</a:t>
          </a:r>
          <a:endParaRPr lang="zh-CN" altLang="en-US" sz="2800" b="1" dirty="0"/>
        </a:p>
      </dgm:t>
    </dgm:pt>
    <dgm:pt modelId="{24B71EF0-C9B1-4A24-866F-A7211F0C0142}" type="parTrans" cxnId="{1D9BC7D5-1813-4031-BF1E-C1C919ADBE04}">
      <dgm:prSet/>
      <dgm:spPr/>
      <dgm:t>
        <a:bodyPr/>
        <a:lstStyle/>
        <a:p>
          <a:endParaRPr lang="zh-CN" altLang="en-US"/>
        </a:p>
      </dgm:t>
    </dgm:pt>
    <dgm:pt modelId="{172C2EE7-FBD4-4B94-8B11-206867BC8C91}" type="sibTrans" cxnId="{1D9BC7D5-1813-4031-BF1E-C1C919ADBE04}">
      <dgm:prSet/>
      <dgm:spPr/>
      <dgm:t>
        <a:bodyPr/>
        <a:lstStyle/>
        <a:p>
          <a:endParaRPr lang="zh-CN" altLang="en-US"/>
        </a:p>
      </dgm:t>
    </dgm:pt>
    <dgm:pt modelId="{4A32EAD1-5D43-411F-BFC4-98C92F1A9C2C}">
      <dgm:prSet phldrT="[文本]" custT="1"/>
      <dgm:spPr/>
      <dgm:t>
        <a:bodyPr/>
        <a:lstStyle/>
        <a:p>
          <a:r>
            <a:rPr lang="en-US" altLang="zh-CN" sz="2000" dirty="0"/>
            <a:t>SDSS – I , II , III</a:t>
          </a:r>
          <a:endParaRPr lang="zh-CN" altLang="en-US" sz="2000" dirty="0"/>
        </a:p>
      </dgm:t>
    </dgm:pt>
    <dgm:pt modelId="{3FC21BBE-AC9F-4DB2-A2EE-F08EC3AA3D88}" type="parTrans" cxnId="{88389535-58C8-468D-AD84-DCAC271D5661}">
      <dgm:prSet/>
      <dgm:spPr/>
      <dgm:t>
        <a:bodyPr/>
        <a:lstStyle/>
        <a:p>
          <a:endParaRPr lang="zh-CN" altLang="en-US"/>
        </a:p>
      </dgm:t>
    </dgm:pt>
    <dgm:pt modelId="{F0C6567F-9326-4BA1-8C64-9109EDF2BF52}" type="sibTrans" cxnId="{88389535-58C8-468D-AD84-DCAC271D5661}">
      <dgm:prSet/>
      <dgm:spPr/>
      <dgm:t>
        <a:bodyPr/>
        <a:lstStyle/>
        <a:p>
          <a:endParaRPr lang="zh-CN" altLang="en-US"/>
        </a:p>
      </dgm:t>
    </dgm:pt>
    <dgm:pt modelId="{70A9FEC6-A7EE-451B-AF79-56CD11AA1E52}">
      <dgm:prSet phldrT="[文本]" custT="1"/>
      <dgm:spPr/>
      <dgm:t>
        <a:bodyPr/>
        <a:lstStyle/>
        <a:p>
          <a:r>
            <a:rPr lang="en-US" altLang="zh-CN" sz="2000" dirty="0"/>
            <a:t>… ,  DR16</a:t>
          </a:r>
          <a:endParaRPr lang="zh-CN" altLang="en-US" sz="2000" dirty="0"/>
        </a:p>
      </dgm:t>
    </dgm:pt>
    <dgm:pt modelId="{DB184AAB-114A-4B60-BCB4-E8BFDACD2074}" type="parTrans" cxnId="{893D6840-0C6D-4D89-947C-390421E7129C}">
      <dgm:prSet/>
      <dgm:spPr/>
      <dgm:t>
        <a:bodyPr/>
        <a:lstStyle/>
        <a:p>
          <a:endParaRPr lang="zh-CN" altLang="en-US"/>
        </a:p>
      </dgm:t>
    </dgm:pt>
    <dgm:pt modelId="{4DB07694-43D2-406A-A480-CD2BBA8A083E}" type="sibTrans" cxnId="{893D6840-0C6D-4D89-947C-390421E7129C}">
      <dgm:prSet/>
      <dgm:spPr/>
      <dgm:t>
        <a:bodyPr/>
        <a:lstStyle/>
        <a:p>
          <a:endParaRPr lang="zh-CN" altLang="en-US"/>
        </a:p>
      </dgm:t>
    </dgm:pt>
    <dgm:pt modelId="{9EC0128A-1AA2-4F98-A8A5-9BE97559CECB}">
      <dgm:prSet phldrT="[文本]" custT="1"/>
      <dgm:spPr/>
      <dgm:t>
        <a:bodyPr/>
        <a:lstStyle/>
        <a:p>
          <a:r>
            <a:rPr lang="en-US" altLang="zh-CN" sz="2000" dirty="0" err="1"/>
            <a:t>Skyserver</a:t>
          </a:r>
          <a:r>
            <a:rPr lang="en-US" altLang="zh-CN" sz="2000" dirty="0"/>
            <a:t> SQL</a:t>
          </a:r>
          <a:endParaRPr lang="zh-CN" altLang="en-US" sz="2000" dirty="0"/>
        </a:p>
      </dgm:t>
    </dgm:pt>
    <dgm:pt modelId="{68CB94D4-217D-4B1E-A975-12F3E731C328}" type="parTrans" cxnId="{4F99F478-B486-47DA-87DF-4115528442AE}">
      <dgm:prSet/>
      <dgm:spPr/>
      <dgm:t>
        <a:bodyPr/>
        <a:lstStyle/>
        <a:p>
          <a:endParaRPr lang="zh-CN" altLang="en-US"/>
        </a:p>
      </dgm:t>
    </dgm:pt>
    <dgm:pt modelId="{75F5C4DA-E6A1-45A4-9728-F31CBF08172C}" type="sibTrans" cxnId="{4F99F478-B486-47DA-87DF-4115528442AE}">
      <dgm:prSet/>
      <dgm:spPr/>
      <dgm:t>
        <a:bodyPr/>
        <a:lstStyle/>
        <a:p>
          <a:endParaRPr lang="zh-CN" altLang="en-US"/>
        </a:p>
      </dgm:t>
    </dgm:pt>
    <dgm:pt modelId="{C8A6F818-C140-4101-8726-DE29EDBC1AC8}">
      <dgm:prSet phldrT="[文本]" custT="1"/>
      <dgm:spPr/>
      <dgm:t>
        <a:bodyPr/>
        <a:lstStyle/>
        <a:p>
          <a:r>
            <a:rPr lang="zh-CN" altLang="en-US" sz="2000" b="0" i="0" dirty="0"/>
            <a:t>新墨西哥州阿帕奇山顶天文台 </a:t>
          </a:r>
          <a:r>
            <a:rPr lang="en-US" altLang="zh-CN" sz="2000" b="0" i="0" dirty="0"/>
            <a:t>2.5</a:t>
          </a:r>
          <a:r>
            <a:rPr lang="zh-CN" altLang="en-US" sz="2000" b="0" i="0" dirty="0"/>
            <a:t>米口径望远镜 红移巡天</a:t>
          </a:r>
          <a:endParaRPr lang="zh-CN" altLang="en-US" sz="2000" dirty="0"/>
        </a:p>
      </dgm:t>
    </dgm:pt>
    <dgm:pt modelId="{AC1AD95D-5248-4AC5-A5FB-47DA95BDA41C}" type="parTrans" cxnId="{C12A29CA-2B23-47D6-9B16-D7FEE2A17EE4}">
      <dgm:prSet/>
      <dgm:spPr/>
      <dgm:t>
        <a:bodyPr/>
        <a:lstStyle/>
        <a:p>
          <a:endParaRPr lang="zh-CN" altLang="en-US"/>
        </a:p>
      </dgm:t>
    </dgm:pt>
    <dgm:pt modelId="{B087CC35-6F41-4F9E-8739-F02D6A8B299B}" type="sibTrans" cxnId="{C12A29CA-2B23-47D6-9B16-D7FEE2A17EE4}">
      <dgm:prSet/>
      <dgm:spPr/>
      <dgm:t>
        <a:bodyPr/>
        <a:lstStyle/>
        <a:p>
          <a:endParaRPr lang="zh-CN" altLang="en-US"/>
        </a:p>
      </dgm:t>
    </dgm:pt>
    <dgm:pt modelId="{AFF4B911-42D3-437A-8F2F-1DA7F20B81D3}">
      <dgm:prSet phldrT="[文本]" custT="1"/>
      <dgm:spPr/>
      <dgm:t>
        <a:bodyPr/>
        <a:lstStyle/>
        <a:p>
          <a:r>
            <a:rPr lang="en-US" altLang="zh-CN" sz="2000" dirty="0"/>
            <a:t>Target : </a:t>
          </a:r>
          <a:r>
            <a:rPr lang="zh-CN" altLang="en-US" sz="2000" dirty="0"/>
            <a:t>高红移类星体</a:t>
          </a:r>
        </a:p>
      </dgm:t>
    </dgm:pt>
    <dgm:pt modelId="{7F40AB6D-72EC-4932-A9E6-7F2F8AF46E60}" type="parTrans" cxnId="{8F85500A-D167-4ABB-BF06-C38B4AE60331}">
      <dgm:prSet/>
      <dgm:spPr/>
      <dgm:t>
        <a:bodyPr/>
        <a:lstStyle/>
        <a:p>
          <a:endParaRPr lang="zh-CN" altLang="en-US"/>
        </a:p>
      </dgm:t>
    </dgm:pt>
    <dgm:pt modelId="{094C44C9-78A2-402A-9876-FDA73AAF6641}" type="sibTrans" cxnId="{8F85500A-D167-4ABB-BF06-C38B4AE60331}">
      <dgm:prSet/>
      <dgm:spPr/>
      <dgm:t>
        <a:bodyPr/>
        <a:lstStyle/>
        <a:p>
          <a:endParaRPr lang="zh-CN" altLang="en-US"/>
        </a:p>
      </dgm:t>
    </dgm:pt>
    <dgm:pt modelId="{784A6193-3001-4BD8-9541-F9F3A7328EB3}">
      <dgm:prSet phldrT="[文本]" custT="1"/>
      <dgm:spPr/>
      <dgm:t>
        <a:bodyPr/>
        <a:lstStyle/>
        <a:p>
          <a:r>
            <a:rPr lang="en-US" sz="2000" dirty="0">
              <a:hlinkClick xmlns:r="http://schemas.openxmlformats.org/officeDocument/2006/relationships" r:id="rId1"/>
            </a:rPr>
            <a:t>https://data.sdss.org/sas/</a:t>
          </a:r>
          <a:r>
            <a:rPr lang="en-US" sz="2000" dirty="0"/>
            <a:t>      </a:t>
          </a:r>
          <a:r>
            <a:rPr lang="en-US" altLang="zh-CN" sz="2000" dirty="0"/>
            <a:t>$ 250,000</a:t>
          </a:r>
          <a:endParaRPr lang="zh-CN" altLang="en-US" sz="2000" dirty="0"/>
        </a:p>
      </dgm:t>
    </dgm:pt>
    <dgm:pt modelId="{2E3AA21A-F69A-4BA2-981D-BDBD7D498B78}" type="parTrans" cxnId="{20BF654E-3143-4414-ABAC-E688A83096B6}">
      <dgm:prSet/>
      <dgm:spPr/>
      <dgm:t>
        <a:bodyPr/>
        <a:lstStyle/>
        <a:p>
          <a:endParaRPr lang="zh-CN" altLang="en-US"/>
        </a:p>
      </dgm:t>
    </dgm:pt>
    <dgm:pt modelId="{9A73C5A6-37C0-471E-8890-E5759CA6C654}" type="sibTrans" cxnId="{20BF654E-3143-4414-ABAC-E688A83096B6}">
      <dgm:prSet/>
      <dgm:spPr/>
      <dgm:t>
        <a:bodyPr/>
        <a:lstStyle/>
        <a:p>
          <a:endParaRPr lang="zh-CN" altLang="en-US"/>
        </a:p>
      </dgm:t>
    </dgm:pt>
    <dgm:pt modelId="{B797DE38-624C-480F-8ED3-CC99FFEA9380}" type="pres">
      <dgm:prSet presAssocID="{F0AF52DD-96D5-4A1C-9AA9-9BF3E762ED9A}" presName="vert0" presStyleCnt="0">
        <dgm:presLayoutVars>
          <dgm:dir/>
          <dgm:animOne val="branch"/>
          <dgm:animLvl val="lvl"/>
        </dgm:presLayoutVars>
      </dgm:prSet>
      <dgm:spPr/>
    </dgm:pt>
    <dgm:pt modelId="{21217C60-BE98-4C42-8060-8A3854EDF3E6}" type="pres">
      <dgm:prSet presAssocID="{BC084356-56F6-4BB1-9C7F-9ED337A5C800}" presName="thickLine" presStyleLbl="alignNode1" presStyleIdx="0" presStyleCnt="2"/>
      <dgm:spPr/>
    </dgm:pt>
    <dgm:pt modelId="{00F83CA8-EE47-4812-B9D5-F5BF26428977}" type="pres">
      <dgm:prSet presAssocID="{BC084356-56F6-4BB1-9C7F-9ED337A5C800}" presName="horz1" presStyleCnt="0"/>
      <dgm:spPr/>
    </dgm:pt>
    <dgm:pt modelId="{9CB10FAA-87C1-49AA-8981-CDC21E7256BA}" type="pres">
      <dgm:prSet presAssocID="{BC084356-56F6-4BB1-9C7F-9ED337A5C800}" presName="tx1" presStyleLbl="revTx" presStyleIdx="0" presStyleCnt="10" custScaleX="228824"/>
      <dgm:spPr/>
    </dgm:pt>
    <dgm:pt modelId="{FEDEFC12-FE43-48F7-8E50-EF83AE8343AE}" type="pres">
      <dgm:prSet presAssocID="{BC084356-56F6-4BB1-9C7F-9ED337A5C800}" presName="vert1" presStyleCnt="0"/>
      <dgm:spPr/>
    </dgm:pt>
    <dgm:pt modelId="{D4BC6279-27BD-40F5-A934-E77AA27C7C21}" type="pres">
      <dgm:prSet presAssocID="{20951988-3A21-4491-8143-FC961E41D344}" presName="vertSpace2a" presStyleCnt="0"/>
      <dgm:spPr/>
    </dgm:pt>
    <dgm:pt modelId="{0022D352-EBF3-4194-8180-131F9D105EAC}" type="pres">
      <dgm:prSet presAssocID="{20951988-3A21-4491-8143-FC961E41D344}" presName="horz2" presStyleCnt="0"/>
      <dgm:spPr/>
    </dgm:pt>
    <dgm:pt modelId="{4ACE964C-FA29-47EA-93BD-5EE2D1579AED}" type="pres">
      <dgm:prSet presAssocID="{20951988-3A21-4491-8143-FC961E41D344}" presName="horzSpace2" presStyleCnt="0"/>
      <dgm:spPr/>
    </dgm:pt>
    <dgm:pt modelId="{ECF156DC-2125-470D-B016-3136512A5266}" type="pres">
      <dgm:prSet presAssocID="{20951988-3A21-4491-8143-FC961E41D344}" presName="tx2" presStyleLbl="revTx" presStyleIdx="1" presStyleCnt="10"/>
      <dgm:spPr/>
    </dgm:pt>
    <dgm:pt modelId="{46D2B00E-5AD0-4D31-83D2-4EB819C17E06}" type="pres">
      <dgm:prSet presAssocID="{20951988-3A21-4491-8143-FC961E41D344}" presName="vert2" presStyleCnt="0"/>
      <dgm:spPr/>
    </dgm:pt>
    <dgm:pt modelId="{044474D1-6065-4BD3-BD7E-AA96E0FB4DE3}" type="pres">
      <dgm:prSet presAssocID="{20951988-3A21-4491-8143-FC961E41D344}" presName="thinLine2b" presStyleLbl="callout" presStyleIdx="0" presStyleCnt="8"/>
      <dgm:spPr/>
    </dgm:pt>
    <dgm:pt modelId="{0DB4A01D-43BA-45E4-85A6-471FF5F48C57}" type="pres">
      <dgm:prSet presAssocID="{20951988-3A21-4491-8143-FC961E41D344}" presName="vertSpace2b" presStyleCnt="0"/>
      <dgm:spPr/>
    </dgm:pt>
    <dgm:pt modelId="{201B79FC-C4F8-4E94-980E-9ABD9B763EF5}" type="pres">
      <dgm:prSet presAssocID="{067F4535-FD3F-4328-8D6B-870CA12686B7}" presName="horz2" presStyleCnt="0"/>
      <dgm:spPr/>
    </dgm:pt>
    <dgm:pt modelId="{8F262450-3896-4048-8C46-829A0B15066B}" type="pres">
      <dgm:prSet presAssocID="{067F4535-FD3F-4328-8D6B-870CA12686B7}" presName="horzSpace2" presStyleCnt="0"/>
      <dgm:spPr/>
    </dgm:pt>
    <dgm:pt modelId="{EDAD1283-56D9-4F94-8C95-DF85875B503F}" type="pres">
      <dgm:prSet presAssocID="{067F4535-FD3F-4328-8D6B-870CA12686B7}" presName="tx2" presStyleLbl="revTx" presStyleIdx="2" presStyleCnt="10"/>
      <dgm:spPr/>
    </dgm:pt>
    <dgm:pt modelId="{E2E672F6-52BB-4B9B-8EF1-9957660D71BD}" type="pres">
      <dgm:prSet presAssocID="{067F4535-FD3F-4328-8D6B-870CA12686B7}" presName="vert2" presStyleCnt="0"/>
      <dgm:spPr/>
    </dgm:pt>
    <dgm:pt modelId="{4928C8F2-5BE8-4C2D-9B9A-865341138904}" type="pres">
      <dgm:prSet presAssocID="{067F4535-FD3F-4328-8D6B-870CA12686B7}" presName="thinLine2b" presStyleLbl="callout" presStyleIdx="1" presStyleCnt="8"/>
      <dgm:spPr/>
    </dgm:pt>
    <dgm:pt modelId="{107759CF-4FC7-4C1B-A1D2-7F0BBD8781C7}" type="pres">
      <dgm:prSet presAssocID="{067F4535-FD3F-4328-8D6B-870CA12686B7}" presName="vertSpace2b" presStyleCnt="0"/>
      <dgm:spPr/>
    </dgm:pt>
    <dgm:pt modelId="{BB48BC14-C23D-479D-B089-FF8E8B362CD3}" type="pres">
      <dgm:prSet presAssocID="{C8A6F818-C140-4101-8726-DE29EDBC1AC8}" presName="horz2" presStyleCnt="0"/>
      <dgm:spPr/>
    </dgm:pt>
    <dgm:pt modelId="{CC3E817F-D27D-459F-AAF0-FA341B0E9A36}" type="pres">
      <dgm:prSet presAssocID="{C8A6F818-C140-4101-8726-DE29EDBC1AC8}" presName="horzSpace2" presStyleCnt="0"/>
      <dgm:spPr/>
    </dgm:pt>
    <dgm:pt modelId="{4B3BD5C7-809F-4D09-B94D-1B3D4D1CF49E}" type="pres">
      <dgm:prSet presAssocID="{C8A6F818-C140-4101-8726-DE29EDBC1AC8}" presName="tx2" presStyleLbl="revTx" presStyleIdx="3" presStyleCnt="10" custScaleX="248863"/>
      <dgm:spPr/>
    </dgm:pt>
    <dgm:pt modelId="{EF7F5F99-9BCA-414D-8B30-C2130AD52635}" type="pres">
      <dgm:prSet presAssocID="{C8A6F818-C140-4101-8726-DE29EDBC1AC8}" presName="vert2" presStyleCnt="0"/>
      <dgm:spPr/>
    </dgm:pt>
    <dgm:pt modelId="{61CCC80A-5331-49CC-B9B2-D8D624182AE6}" type="pres">
      <dgm:prSet presAssocID="{C8A6F818-C140-4101-8726-DE29EDBC1AC8}" presName="thinLine2b" presStyleLbl="callout" presStyleIdx="2" presStyleCnt="8"/>
      <dgm:spPr/>
    </dgm:pt>
    <dgm:pt modelId="{C46B949C-B60C-451B-870C-5BB583411752}" type="pres">
      <dgm:prSet presAssocID="{C8A6F818-C140-4101-8726-DE29EDBC1AC8}" presName="vertSpace2b" presStyleCnt="0"/>
      <dgm:spPr/>
    </dgm:pt>
    <dgm:pt modelId="{7C0CA31F-2839-46E3-ACA8-8142C4851718}" type="pres">
      <dgm:prSet presAssocID="{AFF4B911-42D3-437A-8F2F-1DA7F20B81D3}" presName="horz2" presStyleCnt="0"/>
      <dgm:spPr/>
    </dgm:pt>
    <dgm:pt modelId="{6E156538-6AD7-46BD-B719-436443DE8D8B}" type="pres">
      <dgm:prSet presAssocID="{AFF4B911-42D3-437A-8F2F-1DA7F20B81D3}" presName="horzSpace2" presStyleCnt="0"/>
      <dgm:spPr/>
    </dgm:pt>
    <dgm:pt modelId="{075D53C8-28E6-4DAC-BAF2-F0BAA091139C}" type="pres">
      <dgm:prSet presAssocID="{AFF4B911-42D3-437A-8F2F-1DA7F20B81D3}" presName="tx2" presStyleLbl="revTx" presStyleIdx="4" presStyleCnt="10"/>
      <dgm:spPr/>
    </dgm:pt>
    <dgm:pt modelId="{0CA75B15-011B-413F-B72D-E3895C1B1429}" type="pres">
      <dgm:prSet presAssocID="{AFF4B911-42D3-437A-8F2F-1DA7F20B81D3}" presName="vert2" presStyleCnt="0"/>
      <dgm:spPr/>
    </dgm:pt>
    <dgm:pt modelId="{644209C5-773C-4B22-96AD-752B3F137B61}" type="pres">
      <dgm:prSet presAssocID="{AFF4B911-42D3-437A-8F2F-1DA7F20B81D3}" presName="thinLine2b" presStyleLbl="callout" presStyleIdx="3" presStyleCnt="8"/>
      <dgm:spPr/>
    </dgm:pt>
    <dgm:pt modelId="{A63B809C-AB5C-4A74-AD34-A069D9D1DF6B}" type="pres">
      <dgm:prSet presAssocID="{AFF4B911-42D3-437A-8F2F-1DA7F20B81D3}" presName="vertSpace2b" presStyleCnt="0"/>
      <dgm:spPr/>
    </dgm:pt>
    <dgm:pt modelId="{C4F92E06-79EE-4253-9BF5-1E73C2E51779}" type="pres">
      <dgm:prSet presAssocID="{313A9A2F-5550-425C-AE8E-1364E83A89CA}" presName="thickLine" presStyleLbl="alignNode1" presStyleIdx="1" presStyleCnt="2"/>
      <dgm:spPr/>
    </dgm:pt>
    <dgm:pt modelId="{E9E3AAD8-116E-49D2-8277-C2133B368DCA}" type="pres">
      <dgm:prSet presAssocID="{313A9A2F-5550-425C-AE8E-1364E83A89CA}" presName="horz1" presStyleCnt="0"/>
      <dgm:spPr/>
    </dgm:pt>
    <dgm:pt modelId="{F56D872D-8CDE-48A5-8F0B-073B746AF791}" type="pres">
      <dgm:prSet presAssocID="{313A9A2F-5550-425C-AE8E-1364E83A89CA}" presName="tx1" presStyleLbl="revTx" presStyleIdx="5" presStyleCnt="10"/>
      <dgm:spPr/>
    </dgm:pt>
    <dgm:pt modelId="{4CDCDE37-1816-45AD-AC71-9FB76EE54E3E}" type="pres">
      <dgm:prSet presAssocID="{313A9A2F-5550-425C-AE8E-1364E83A89CA}" presName="vert1" presStyleCnt="0"/>
      <dgm:spPr/>
    </dgm:pt>
    <dgm:pt modelId="{9EBC177F-2728-4BDC-AE34-C85F39B7C12C}" type="pres">
      <dgm:prSet presAssocID="{4A32EAD1-5D43-411F-BFC4-98C92F1A9C2C}" presName="vertSpace2a" presStyleCnt="0"/>
      <dgm:spPr/>
    </dgm:pt>
    <dgm:pt modelId="{4EE33CFF-6FBA-4210-8070-1BCC5DF16B7A}" type="pres">
      <dgm:prSet presAssocID="{4A32EAD1-5D43-411F-BFC4-98C92F1A9C2C}" presName="horz2" presStyleCnt="0"/>
      <dgm:spPr/>
    </dgm:pt>
    <dgm:pt modelId="{87725F6E-9784-462F-8BBE-8F4E77ADFEBA}" type="pres">
      <dgm:prSet presAssocID="{4A32EAD1-5D43-411F-BFC4-98C92F1A9C2C}" presName="horzSpace2" presStyleCnt="0"/>
      <dgm:spPr/>
    </dgm:pt>
    <dgm:pt modelId="{DF1F64B1-AA48-4060-A279-77E0211E9750}" type="pres">
      <dgm:prSet presAssocID="{4A32EAD1-5D43-411F-BFC4-98C92F1A9C2C}" presName="tx2" presStyleLbl="revTx" presStyleIdx="6" presStyleCnt="10"/>
      <dgm:spPr/>
    </dgm:pt>
    <dgm:pt modelId="{D1D0CF4D-E134-4EEE-89A5-F000595B7116}" type="pres">
      <dgm:prSet presAssocID="{4A32EAD1-5D43-411F-BFC4-98C92F1A9C2C}" presName="vert2" presStyleCnt="0"/>
      <dgm:spPr/>
    </dgm:pt>
    <dgm:pt modelId="{E8F9661A-F58F-498B-B151-B4EBB07B92CB}" type="pres">
      <dgm:prSet presAssocID="{4A32EAD1-5D43-411F-BFC4-98C92F1A9C2C}" presName="thinLine2b" presStyleLbl="callout" presStyleIdx="4" presStyleCnt="8"/>
      <dgm:spPr/>
    </dgm:pt>
    <dgm:pt modelId="{DBFE1143-D9CD-46EE-AEBC-65ECC9367594}" type="pres">
      <dgm:prSet presAssocID="{4A32EAD1-5D43-411F-BFC4-98C92F1A9C2C}" presName="vertSpace2b" presStyleCnt="0"/>
      <dgm:spPr/>
    </dgm:pt>
    <dgm:pt modelId="{F2D849C5-C905-463B-A691-39469AEA5711}" type="pres">
      <dgm:prSet presAssocID="{70A9FEC6-A7EE-451B-AF79-56CD11AA1E52}" presName="horz2" presStyleCnt="0"/>
      <dgm:spPr/>
    </dgm:pt>
    <dgm:pt modelId="{0600F6AA-2388-4F5A-A016-1677CD1F9C5F}" type="pres">
      <dgm:prSet presAssocID="{70A9FEC6-A7EE-451B-AF79-56CD11AA1E52}" presName="horzSpace2" presStyleCnt="0"/>
      <dgm:spPr/>
    </dgm:pt>
    <dgm:pt modelId="{E7FB2AC7-BD4D-47B7-9F93-93FFE147B6F4}" type="pres">
      <dgm:prSet presAssocID="{70A9FEC6-A7EE-451B-AF79-56CD11AA1E52}" presName="tx2" presStyleLbl="revTx" presStyleIdx="7" presStyleCnt="10"/>
      <dgm:spPr/>
    </dgm:pt>
    <dgm:pt modelId="{3C4723BA-E030-42A9-8F27-C1135DBEA478}" type="pres">
      <dgm:prSet presAssocID="{70A9FEC6-A7EE-451B-AF79-56CD11AA1E52}" presName="vert2" presStyleCnt="0"/>
      <dgm:spPr/>
    </dgm:pt>
    <dgm:pt modelId="{EA6B6186-93FE-4764-BCA9-062D839A42FC}" type="pres">
      <dgm:prSet presAssocID="{70A9FEC6-A7EE-451B-AF79-56CD11AA1E52}" presName="thinLine2b" presStyleLbl="callout" presStyleIdx="5" presStyleCnt="8"/>
      <dgm:spPr/>
    </dgm:pt>
    <dgm:pt modelId="{11F9C559-773B-43A7-A385-9654BA5B6A9A}" type="pres">
      <dgm:prSet presAssocID="{70A9FEC6-A7EE-451B-AF79-56CD11AA1E52}" presName="vertSpace2b" presStyleCnt="0"/>
      <dgm:spPr/>
    </dgm:pt>
    <dgm:pt modelId="{5E5E12E3-87E3-43BC-B578-D1ED5ACA7666}" type="pres">
      <dgm:prSet presAssocID="{9EC0128A-1AA2-4F98-A8A5-9BE97559CECB}" presName="horz2" presStyleCnt="0"/>
      <dgm:spPr/>
    </dgm:pt>
    <dgm:pt modelId="{298B9301-8C2E-4452-8E97-19E7845A0A0F}" type="pres">
      <dgm:prSet presAssocID="{9EC0128A-1AA2-4F98-A8A5-9BE97559CECB}" presName="horzSpace2" presStyleCnt="0"/>
      <dgm:spPr/>
    </dgm:pt>
    <dgm:pt modelId="{479E7E5C-869E-46F3-9E66-8561CF3B73C0}" type="pres">
      <dgm:prSet presAssocID="{9EC0128A-1AA2-4F98-A8A5-9BE97559CECB}" presName="tx2" presStyleLbl="revTx" presStyleIdx="8" presStyleCnt="10"/>
      <dgm:spPr/>
    </dgm:pt>
    <dgm:pt modelId="{7E648796-7386-46C9-B6A5-16380428E9D1}" type="pres">
      <dgm:prSet presAssocID="{9EC0128A-1AA2-4F98-A8A5-9BE97559CECB}" presName="vert2" presStyleCnt="0"/>
      <dgm:spPr/>
    </dgm:pt>
    <dgm:pt modelId="{A49DBA5C-54AB-4E72-9AF6-827AB1602699}" type="pres">
      <dgm:prSet presAssocID="{9EC0128A-1AA2-4F98-A8A5-9BE97559CECB}" presName="thinLine2b" presStyleLbl="callout" presStyleIdx="6" presStyleCnt="8"/>
      <dgm:spPr/>
    </dgm:pt>
    <dgm:pt modelId="{CAEF5A8F-869D-461D-A3D5-D299DF01932C}" type="pres">
      <dgm:prSet presAssocID="{9EC0128A-1AA2-4F98-A8A5-9BE97559CECB}" presName="vertSpace2b" presStyleCnt="0"/>
      <dgm:spPr/>
    </dgm:pt>
    <dgm:pt modelId="{EA950CF5-0AE5-4C20-BB82-DE0F552761A3}" type="pres">
      <dgm:prSet presAssocID="{784A6193-3001-4BD8-9541-F9F3A7328EB3}" presName="horz2" presStyleCnt="0"/>
      <dgm:spPr/>
    </dgm:pt>
    <dgm:pt modelId="{F2FB6032-B5AA-48B7-A5B4-3F2C4FCE2632}" type="pres">
      <dgm:prSet presAssocID="{784A6193-3001-4BD8-9541-F9F3A7328EB3}" presName="horzSpace2" presStyleCnt="0"/>
      <dgm:spPr/>
    </dgm:pt>
    <dgm:pt modelId="{A8B59D07-7FBA-4ECB-BECF-CE981C52452B}" type="pres">
      <dgm:prSet presAssocID="{784A6193-3001-4BD8-9541-F9F3A7328EB3}" presName="tx2" presStyleLbl="revTx" presStyleIdx="9" presStyleCnt="10"/>
      <dgm:spPr/>
    </dgm:pt>
    <dgm:pt modelId="{BE5DEC59-C763-4218-AB3B-20F67C76DFA8}" type="pres">
      <dgm:prSet presAssocID="{784A6193-3001-4BD8-9541-F9F3A7328EB3}" presName="vert2" presStyleCnt="0"/>
      <dgm:spPr/>
    </dgm:pt>
    <dgm:pt modelId="{FDAA4523-E96B-49BB-9323-7514DC74A7D6}" type="pres">
      <dgm:prSet presAssocID="{784A6193-3001-4BD8-9541-F9F3A7328EB3}" presName="thinLine2b" presStyleLbl="callout" presStyleIdx="7" presStyleCnt="8"/>
      <dgm:spPr/>
    </dgm:pt>
    <dgm:pt modelId="{89B48144-61CF-4530-916E-AA02032E8BF3}" type="pres">
      <dgm:prSet presAssocID="{784A6193-3001-4BD8-9541-F9F3A7328EB3}" presName="vertSpace2b" presStyleCnt="0"/>
      <dgm:spPr/>
    </dgm:pt>
  </dgm:ptLst>
  <dgm:cxnLst>
    <dgm:cxn modelId="{8F85500A-D167-4ABB-BF06-C38B4AE60331}" srcId="{BC084356-56F6-4BB1-9C7F-9ED337A5C800}" destId="{AFF4B911-42D3-437A-8F2F-1DA7F20B81D3}" srcOrd="3" destOrd="0" parTransId="{7F40AB6D-72EC-4932-A9E6-7F2F8AF46E60}" sibTransId="{094C44C9-78A2-402A-9876-FDA73AAF6641}"/>
    <dgm:cxn modelId="{FCC30922-73FB-44B4-80D1-68CC5735D4C7}" type="presOf" srcId="{784A6193-3001-4BD8-9541-F9F3A7328EB3}" destId="{A8B59D07-7FBA-4ECB-BECF-CE981C52452B}" srcOrd="0" destOrd="0" presId="urn:microsoft.com/office/officeart/2008/layout/LinedList"/>
    <dgm:cxn modelId="{88389535-58C8-468D-AD84-DCAC271D5661}" srcId="{313A9A2F-5550-425C-AE8E-1364E83A89CA}" destId="{4A32EAD1-5D43-411F-BFC4-98C92F1A9C2C}" srcOrd="0" destOrd="0" parTransId="{3FC21BBE-AC9F-4DB2-A2EE-F08EC3AA3D88}" sibTransId="{F0C6567F-9326-4BA1-8C64-9109EDF2BF52}"/>
    <dgm:cxn modelId="{2FDE9F35-CD93-44B3-AD37-EB76978F49D4}" srcId="{BC084356-56F6-4BB1-9C7F-9ED337A5C800}" destId="{20951988-3A21-4491-8143-FC961E41D344}" srcOrd="0" destOrd="0" parTransId="{8EF7A213-88EC-42ED-B98C-5CEB5CE147B3}" sibTransId="{D2B51152-5B98-42EC-8065-138EF6699534}"/>
    <dgm:cxn modelId="{893D6840-0C6D-4D89-947C-390421E7129C}" srcId="{313A9A2F-5550-425C-AE8E-1364E83A89CA}" destId="{70A9FEC6-A7EE-451B-AF79-56CD11AA1E52}" srcOrd="1" destOrd="0" parTransId="{DB184AAB-114A-4B60-BCB4-E8BFDACD2074}" sibTransId="{4DB07694-43D2-406A-A480-CD2BBA8A083E}"/>
    <dgm:cxn modelId="{AE625E6D-60D8-4BCC-9DFE-A43747CB4E76}" type="presOf" srcId="{067F4535-FD3F-4328-8D6B-870CA12686B7}" destId="{EDAD1283-56D9-4F94-8C95-DF85875B503F}" srcOrd="0" destOrd="0" presId="urn:microsoft.com/office/officeart/2008/layout/LinedList"/>
    <dgm:cxn modelId="{20BF654E-3143-4414-ABAC-E688A83096B6}" srcId="{313A9A2F-5550-425C-AE8E-1364E83A89CA}" destId="{784A6193-3001-4BD8-9541-F9F3A7328EB3}" srcOrd="3" destOrd="0" parTransId="{2E3AA21A-F69A-4BA2-981D-BDBD7D498B78}" sibTransId="{9A73C5A6-37C0-471E-8890-E5759CA6C654}"/>
    <dgm:cxn modelId="{4F99F478-B486-47DA-87DF-4115528442AE}" srcId="{313A9A2F-5550-425C-AE8E-1364E83A89CA}" destId="{9EC0128A-1AA2-4F98-A8A5-9BE97559CECB}" srcOrd="2" destOrd="0" parTransId="{68CB94D4-217D-4B1E-A975-12F3E731C328}" sibTransId="{75F5C4DA-E6A1-45A4-9728-F31CBF08172C}"/>
    <dgm:cxn modelId="{DC9D8459-C6B1-4034-AFD0-0050B35CD027}" type="presOf" srcId="{AFF4B911-42D3-437A-8F2F-1DA7F20B81D3}" destId="{075D53C8-28E6-4DAC-BAF2-F0BAA091139C}" srcOrd="0" destOrd="0" presId="urn:microsoft.com/office/officeart/2008/layout/LinedList"/>
    <dgm:cxn modelId="{3CF3F459-A961-4171-900D-A36369A9E1C0}" type="presOf" srcId="{20951988-3A21-4491-8143-FC961E41D344}" destId="{ECF156DC-2125-470D-B016-3136512A5266}" srcOrd="0" destOrd="0" presId="urn:microsoft.com/office/officeart/2008/layout/LinedList"/>
    <dgm:cxn modelId="{C496D480-2599-4E81-AD22-771EA76A2969}" srcId="{BC084356-56F6-4BB1-9C7F-9ED337A5C800}" destId="{067F4535-FD3F-4328-8D6B-870CA12686B7}" srcOrd="1" destOrd="0" parTransId="{43296034-0F10-4259-80EA-F6C34EB417C8}" sibTransId="{164DA478-2F7B-4748-9635-247346076AE0}"/>
    <dgm:cxn modelId="{614AB984-4119-4777-B8B5-FD36C3FCC7EC}" type="presOf" srcId="{BC084356-56F6-4BB1-9C7F-9ED337A5C800}" destId="{9CB10FAA-87C1-49AA-8981-CDC21E7256BA}" srcOrd="0" destOrd="0" presId="urn:microsoft.com/office/officeart/2008/layout/LinedList"/>
    <dgm:cxn modelId="{08C4798E-EACC-4FA0-8578-1F0E4740C950}" type="presOf" srcId="{F0AF52DD-96D5-4A1C-9AA9-9BF3E762ED9A}" destId="{B797DE38-624C-480F-8ED3-CC99FFEA9380}" srcOrd="0" destOrd="0" presId="urn:microsoft.com/office/officeart/2008/layout/LinedList"/>
    <dgm:cxn modelId="{179B029D-530C-4AD9-99A6-4C2EDB951723}" type="presOf" srcId="{9EC0128A-1AA2-4F98-A8A5-9BE97559CECB}" destId="{479E7E5C-869E-46F3-9E66-8561CF3B73C0}" srcOrd="0" destOrd="0" presId="urn:microsoft.com/office/officeart/2008/layout/LinedList"/>
    <dgm:cxn modelId="{2B7547A5-185C-43FD-AC56-71FBFCFF6DC7}" type="presOf" srcId="{C8A6F818-C140-4101-8726-DE29EDBC1AC8}" destId="{4B3BD5C7-809F-4D09-B94D-1B3D4D1CF49E}" srcOrd="0" destOrd="0" presId="urn:microsoft.com/office/officeart/2008/layout/LinedList"/>
    <dgm:cxn modelId="{57ABC7B5-B5B2-4362-8F3E-22956DC70DD6}" type="presOf" srcId="{4A32EAD1-5D43-411F-BFC4-98C92F1A9C2C}" destId="{DF1F64B1-AA48-4060-A279-77E0211E9750}" srcOrd="0" destOrd="0" presId="urn:microsoft.com/office/officeart/2008/layout/LinedList"/>
    <dgm:cxn modelId="{C12A29CA-2B23-47D6-9B16-D7FEE2A17EE4}" srcId="{BC084356-56F6-4BB1-9C7F-9ED337A5C800}" destId="{C8A6F818-C140-4101-8726-DE29EDBC1AC8}" srcOrd="2" destOrd="0" parTransId="{AC1AD95D-5248-4AC5-A5FB-47DA95BDA41C}" sibTransId="{B087CC35-6F41-4F9E-8739-F02D6A8B299B}"/>
    <dgm:cxn modelId="{3241E2CD-A8A4-44E6-8A9A-9D7B17FB5A3B}" type="presOf" srcId="{70A9FEC6-A7EE-451B-AF79-56CD11AA1E52}" destId="{E7FB2AC7-BD4D-47B7-9F93-93FFE147B6F4}" srcOrd="0" destOrd="0" presId="urn:microsoft.com/office/officeart/2008/layout/LinedList"/>
    <dgm:cxn modelId="{1D9BC7D5-1813-4031-BF1E-C1C919ADBE04}" srcId="{F0AF52DD-96D5-4A1C-9AA9-9BF3E762ED9A}" destId="{313A9A2F-5550-425C-AE8E-1364E83A89CA}" srcOrd="1" destOrd="0" parTransId="{24B71EF0-C9B1-4A24-866F-A7211F0C0142}" sibTransId="{172C2EE7-FBD4-4B94-8B11-206867BC8C91}"/>
    <dgm:cxn modelId="{26119CEC-F01A-4943-9026-431508FA47CD}" type="presOf" srcId="{313A9A2F-5550-425C-AE8E-1364E83A89CA}" destId="{F56D872D-8CDE-48A5-8F0B-073B746AF791}" srcOrd="0" destOrd="0" presId="urn:microsoft.com/office/officeart/2008/layout/LinedList"/>
    <dgm:cxn modelId="{2D1935F7-5AF8-4674-83C7-843733457CFD}" srcId="{F0AF52DD-96D5-4A1C-9AA9-9BF3E762ED9A}" destId="{BC084356-56F6-4BB1-9C7F-9ED337A5C800}" srcOrd="0" destOrd="0" parTransId="{8E146D03-8CCF-4543-92A7-05E4D274CC43}" sibTransId="{C506B91A-8B3A-4D49-8754-E653143C4A89}"/>
    <dgm:cxn modelId="{8D37E05B-AEB9-4F62-B2F7-5CFD723B9FF9}" type="presParOf" srcId="{B797DE38-624C-480F-8ED3-CC99FFEA9380}" destId="{21217C60-BE98-4C42-8060-8A3854EDF3E6}" srcOrd="0" destOrd="0" presId="urn:microsoft.com/office/officeart/2008/layout/LinedList"/>
    <dgm:cxn modelId="{FD925AF4-DAC9-44E1-B4C6-29E9980A153C}" type="presParOf" srcId="{B797DE38-624C-480F-8ED3-CC99FFEA9380}" destId="{00F83CA8-EE47-4812-B9D5-F5BF26428977}" srcOrd="1" destOrd="0" presId="urn:microsoft.com/office/officeart/2008/layout/LinedList"/>
    <dgm:cxn modelId="{286655A0-BE06-47C6-AA7D-EF2C7DDDA1AF}" type="presParOf" srcId="{00F83CA8-EE47-4812-B9D5-F5BF26428977}" destId="{9CB10FAA-87C1-49AA-8981-CDC21E7256BA}" srcOrd="0" destOrd="0" presId="urn:microsoft.com/office/officeart/2008/layout/LinedList"/>
    <dgm:cxn modelId="{51AB78A8-91E6-4AA1-9100-F79A2C747DD7}" type="presParOf" srcId="{00F83CA8-EE47-4812-B9D5-F5BF26428977}" destId="{FEDEFC12-FE43-48F7-8E50-EF83AE8343AE}" srcOrd="1" destOrd="0" presId="urn:microsoft.com/office/officeart/2008/layout/LinedList"/>
    <dgm:cxn modelId="{8B3D8ECA-6159-4768-9705-6EA025E35EB1}" type="presParOf" srcId="{FEDEFC12-FE43-48F7-8E50-EF83AE8343AE}" destId="{D4BC6279-27BD-40F5-A934-E77AA27C7C21}" srcOrd="0" destOrd="0" presId="urn:microsoft.com/office/officeart/2008/layout/LinedList"/>
    <dgm:cxn modelId="{0B3EFCD7-F144-43AE-A045-62769C94DFBB}" type="presParOf" srcId="{FEDEFC12-FE43-48F7-8E50-EF83AE8343AE}" destId="{0022D352-EBF3-4194-8180-131F9D105EAC}" srcOrd="1" destOrd="0" presId="urn:microsoft.com/office/officeart/2008/layout/LinedList"/>
    <dgm:cxn modelId="{178ABC05-A02D-44B0-8DC2-7090136B82CB}" type="presParOf" srcId="{0022D352-EBF3-4194-8180-131F9D105EAC}" destId="{4ACE964C-FA29-47EA-93BD-5EE2D1579AED}" srcOrd="0" destOrd="0" presId="urn:microsoft.com/office/officeart/2008/layout/LinedList"/>
    <dgm:cxn modelId="{D154035A-9009-4783-8096-372055BA7D46}" type="presParOf" srcId="{0022D352-EBF3-4194-8180-131F9D105EAC}" destId="{ECF156DC-2125-470D-B016-3136512A5266}" srcOrd="1" destOrd="0" presId="urn:microsoft.com/office/officeart/2008/layout/LinedList"/>
    <dgm:cxn modelId="{02797853-40F4-4D6E-B5DD-837C3F5BD921}" type="presParOf" srcId="{0022D352-EBF3-4194-8180-131F9D105EAC}" destId="{46D2B00E-5AD0-4D31-83D2-4EB819C17E06}" srcOrd="2" destOrd="0" presId="urn:microsoft.com/office/officeart/2008/layout/LinedList"/>
    <dgm:cxn modelId="{B4343D0E-4633-4416-9398-2DBE20C8025C}" type="presParOf" srcId="{FEDEFC12-FE43-48F7-8E50-EF83AE8343AE}" destId="{044474D1-6065-4BD3-BD7E-AA96E0FB4DE3}" srcOrd="2" destOrd="0" presId="urn:microsoft.com/office/officeart/2008/layout/LinedList"/>
    <dgm:cxn modelId="{A4A871F9-1257-491A-B787-BE675DD94BEE}" type="presParOf" srcId="{FEDEFC12-FE43-48F7-8E50-EF83AE8343AE}" destId="{0DB4A01D-43BA-45E4-85A6-471FF5F48C57}" srcOrd="3" destOrd="0" presId="urn:microsoft.com/office/officeart/2008/layout/LinedList"/>
    <dgm:cxn modelId="{B33D4A0C-0F54-4647-BE3F-BE97D93DAB43}" type="presParOf" srcId="{FEDEFC12-FE43-48F7-8E50-EF83AE8343AE}" destId="{201B79FC-C4F8-4E94-980E-9ABD9B763EF5}" srcOrd="4" destOrd="0" presId="urn:microsoft.com/office/officeart/2008/layout/LinedList"/>
    <dgm:cxn modelId="{0F91233F-48EB-458F-8895-ABDF5D8717D8}" type="presParOf" srcId="{201B79FC-C4F8-4E94-980E-9ABD9B763EF5}" destId="{8F262450-3896-4048-8C46-829A0B15066B}" srcOrd="0" destOrd="0" presId="urn:microsoft.com/office/officeart/2008/layout/LinedList"/>
    <dgm:cxn modelId="{F643E995-304D-4558-9E9A-9AD6269A7186}" type="presParOf" srcId="{201B79FC-C4F8-4E94-980E-9ABD9B763EF5}" destId="{EDAD1283-56D9-4F94-8C95-DF85875B503F}" srcOrd="1" destOrd="0" presId="urn:microsoft.com/office/officeart/2008/layout/LinedList"/>
    <dgm:cxn modelId="{F62AB1D1-806D-4803-BF6C-B29789E4EC9B}" type="presParOf" srcId="{201B79FC-C4F8-4E94-980E-9ABD9B763EF5}" destId="{E2E672F6-52BB-4B9B-8EF1-9957660D71BD}" srcOrd="2" destOrd="0" presId="urn:microsoft.com/office/officeart/2008/layout/LinedList"/>
    <dgm:cxn modelId="{9CFB0940-1E83-4EE1-842B-E87F1C7855A2}" type="presParOf" srcId="{FEDEFC12-FE43-48F7-8E50-EF83AE8343AE}" destId="{4928C8F2-5BE8-4C2D-9B9A-865341138904}" srcOrd="5" destOrd="0" presId="urn:microsoft.com/office/officeart/2008/layout/LinedList"/>
    <dgm:cxn modelId="{D1438645-4E5F-4608-9ADD-F4FAE495E702}" type="presParOf" srcId="{FEDEFC12-FE43-48F7-8E50-EF83AE8343AE}" destId="{107759CF-4FC7-4C1B-A1D2-7F0BBD8781C7}" srcOrd="6" destOrd="0" presId="urn:microsoft.com/office/officeart/2008/layout/LinedList"/>
    <dgm:cxn modelId="{DD63FEC7-2BEC-4D31-B4FE-7896C04EC41C}" type="presParOf" srcId="{FEDEFC12-FE43-48F7-8E50-EF83AE8343AE}" destId="{BB48BC14-C23D-479D-B089-FF8E8B362CD3}" srcOrd="7" destOrd="0" presId="urn:microsoft.com/office/officeart/2008/layout/LinedList"/>
    <dgm:cxn modelId="{3E60BB45-5035-4BE7-B89D-14831474AC1E}" type="presParOf" srcId="{BB48BC14-C23D-479D-B089-FF8E8B362CD3}" destId="{CC3E817F-D27D-459F-AAF0-FA341B0E9A36}" srcOrd="0" destOrd="0" presId="urn:microsoft.com/office/officeart/2008/layout/LinedList"/>
    <dgm:cxn modelId="{D661F40F-13F3-4168-9D72-A814BF2BA30D}" type="presParOf" srcId="{BB48BC14-C23D-479D-B089-FF8E8B362CD3}" destId="{4B3BD5C7-809F-4D09-B94D-1B3D4D1CF49E}" srcOrd="1" destOrd="0" presId="urn:microsoft.com/office/officeart/2008/layout/LinedList"/>
    <dgm:cxn modelId="{D99361C2-61EC-4942-AC63-B730933BDE19}" type="presParOf" srcId="{BB48BC14-C23D-479D-B089-FF8E8B362CD3}" destId="{EF7F5F99-9BCA-414D-8B30-C2130AD52635}" srcOrd="2" destOrd="0" presId="urn:microsoft.com/office/officeart/2008/layout/LinedList"/>
    <dgm:cxn modelId="{D466CF1C-2150-48F0-BE6C-3901CDD1FB1B}" type="presParOf" srcId="{FEDEFC12-FE43-48F7-8E50-EF83AE8343AE}" destId="{61CCC80A-5331-49CC-B9B2-D8D624182AE6}" srcOrd="8" destOrd="0" presId="urn:microsoft.com/office/officeart/2008/layout/LinedList"/>
    <dgm:cxn modelId="{FFE8C680-5D7B-4012-A9D8-9511249AE631}" type="presParOf" srcId="{FEDEFC12-FE43-48F7-8E50-EF83AE8343AE}" destId="{C46B949C-B60C-451B-870C-5BB583411752}" srcOrd="9" destOrd="0" presId="urn:microsoft.com/office/officeart/2008/layout/LinedList"/>
    <dgm:cxn modelId="{1DDC5290-5DD6-4D6D-BC02-AC71D9ED0A19}" type="presParOf" srcId="{FEDEFC12-FE43-48F7-8E50-EF83AE8343AE}" destId="{7C0CA31F-2839-46E3-ACA8-8142C4851718}" srcOrd="10" destOrd="0" presId="urn:microsoft.com/office/officeart/2008/layout/LinedList"/>
    <dgm:cxn modelId="{E2AD9710-60FF-406F-8B46-6F4DC9BA925C}" type="presParOf" srcId="{7C0CA31F-2839-46E3-ACA8-8142C4851718}" destId="{6E156538-6AD7-46BD-B719-436443DE8D8B}" srcOrd="0" destOrd="0" presId="urn:microsoft.com/office/officeart/2008/layout/LinedList"/>
    <dgm:cxn modelId="{EE30D7A4-065B-4593-85AE-3E20E3638B41}" type="presParOf" srcId="{7C0CA31F-2839-46E3-ACA8-8142C4851718}" destId="{075D53C8-28E6-4DAC-BAF2-F0BAA091139C}" srcOrd="1" destOrd="0" presId="urn:microsoft.com/office/officeart/2008/layout/LinedList"/>
    <dgm:cxn modelId="{87972238-7F6A-4C77-815E-91CEE3151423}" type="presParOf" srcId="{7C0CA31F-2839-46E3-ACA8-8142C4851718}" destId="{0CA75B15-011B-413F-B72D-E3895C1B1429}" srcOrd="2" destOrd="0" presId="urn:microsoft.com/office/officeart/2008/layout/LinedList"/>
    <dgm:cxn modelId="{875C5E6A-3AE5-4F04-A5CE-45B91CA75F22}" type="presParOf" srcId="{FEDEFC12-FE43-48F7-8E50-EF83AE8343AE}" destId="{644209C5-773C-4B22-96AD-752B3F137B61}" srcOrd="11" destOrd="0" presId="urn:microsoft.com/office/officeart/2008/layout/LinedList"/>
    <dgm:cxn modelId="{05F3C517-BB0E-49A4-8945-372C06253153}" type="presParOf" srcId="{FEDEFC12-FE43-48F7-8E50-EF83AE8343AE}" destId="{A63B809C-AB5C-4A74-AD34-A069D9D1DF6B}" srcOrd="12" destOrd="0" presId="urn:microsoft.com/office/officeart/2008/layout/LinedList"/>
    <dgm:cxn modelId="{B253095E-185D-4E20-9C34-846174773743}" type="presParOf" srcId="{B797DE38-624C-480F-8ED3-CC99FFEA9380}" destId="{C4F92E06-79EE-4253-9BF5-1E73C2E51779}" srcOrd="2" destOrd="0" presId="urn:microsoft.com/office/officeart/2008/layout/LinedList"/>
    <dgm:cxn modelId="{9F5726F4-1623-43CC-B800-E456BB871A85}" type="presParOf" srcId="{B797DE38-624C-480F-8ED3-CC99FFEA9380}" destId="{E9E3AAD8-116E-49D2-8277-C2133B368DCA}" srcOrd="3" destOrd="0" presId="urn:microsoft.com/office/officeart/2008/layout/LinedList"/>
    <dgm:cxn modelId="{07498EC1-D68C-43E2-9739-249174FC4BBB}" type="presParOf" srcId="{E9E3AAD8-116E-49D2-8277-C2133B368DCA}" destId="{F56D872D-8CDE-48A5-8F0B-073B746AF791}" srcOrd="0" destOrd="0" presId="urn:microsoft.com/office/officeart/2008/layout/LinedList"/>
    <dgm:cxn modelId="{D1D64F70-8F97-4020-8A01-B348E1BE43AB}" type="presParOf" srcId="{E9E3AAD8-116E-49D2-8277-C2133B368DCA}" destId="{4CDCDE37-1816-45AD-AC71-9FB76EE54E3E}" srcOrd="1" destOrd="0" presId="urn:microsoft.com/office/officeart/2008/layout/LinedList"/>
    <dgm:cxn modelId="{76E72068-890C-4B41-A412-D7D3831D5682}" type="presParOf" srcId="{4CDCDE37-1816-45AD-AC71-9FB76EE54E3E}" destId="{9EBC177F-2728-4BDC-AE34-C85F39B7C12C}" srcOrd="0" destOrd="0" presId="urn:microsoft.com/office/officeart/2008/layout/LinedList"/>
    <dgm:cxn modelId="{3716F47E-827C-4FB5-A8BA-9ED31B51D3BA}" type="presParOf" srcId="{4CDCDE37-1816-45AD-AC71-9FB76EE54E3E}" destId="{4EE33CFF-6FBA-4210-8070-1BCC5DF16B7A}" srcOrd="1" destOrd="0" presId="urn:microsoft.com/office/officeart/2008/layout/LinedList"/>
    <dgm:cxn modelId="{2133B75E-F0AA-4BBD-9E44-41860F53E0C2}" type="presParOf" srcId="{4EE33CFF-6FBA-4210-8070-1BCC5DF16B7A}" destId="{87725F6E-9784-462F-8BBE-8F4E77ADFEBA}" srcOrd="0" destOrd="0" presId="urn:microsoft.com/office/officeart/2008/layout/LinedList"/>
    <dgm:cxn modelId="{EDEFD090-78DF-4F8E-A8B0-B3CB5958BBD1}" type="presParOf" srcId="{4EE33CFF-6FBA-4210-8070-1BCC5DF16B7A}" destId="{DF1F64B1-AA48-4060-A279-77E0211E9750}" srcOrd="1" destOrd="0" presId="urn:microsoft.com/office/officeart/2008/layout/LinedList"/>
    <dgm:cxn modelId="{F8BD70C3-0CD4-4EE1-AF56-6368D7006B58}" type="presParOf" srcId="{4EE33CFF-6FBA-4210-8070-1BCC5DF16B7A}" destId="{D1D0CF4D-E134-4EEE-89A5-F000595B7116}" srcOrd="2" destOrd="0" presId="urn:microsoft.com/office/officeart/2008/layout/LinedList"/>
    <dgm:cxn modelId="{B38CFC50-FEB7-48C0-AA7D-3746DDD5044E}" type="presParOf" srcId="{4CDCDE37-1816-45AD-AC71-9FB76EE54E3E}" destId="{E8F9661A-F58F-498B-B151-B4EBB07B92CB}" srcOrd="2" destOrd="0" presId="urn:microsoft.com/office/officeart/2008/layout/LinedList"/>
    <dgm:cxn modelId="{5DB633C5-220D-48BB-8E3E-C6E5D59368FE}" type="presParOf" srcId="{4CDCDE37-1816-45AD-AC71-9FB76EE54E3E}" destId="{DBFE1143-D9CD-46EE-AEBC-65ECC9367594}" srcOrd="3" destOrd="0" presId="urn:microsoft.com/office/officeart/2008/layout/LinedList"/>
    <dgm:cxn modelId="{C8E61E4D-8BA3-46D6-B616-DD83CDCD353C}" type="presParOf" srcId="{4CDCDE37-1816-45AD-AC71-9FB76EE54E3E}" destId="{F2D849C5-C905-463B-A691-39469AEA5711}" srcOrd="4" destOrd="0" presId="urn:microsoft.com/office/officeart/2008/layout/LinedList"/>
    <dgm:cxn modelId="{55A03B67-95E9-4F78-9828-8C4E5508414F}" type="presParOf" srcId="{F2D849C5-C905-463B-A691-39469AEA5711}" destId="{0600F6AA-2388-4F5A-A016-1677CD1F9C5F}" srcOrd="0" destOrd="0" presId="urn:microsoft.com/office/officeart/2008/layout/LinedList"/>
    <dgm:cxn modelId="{415017FA-8A97-4523-A306-74B552D91D22}" type="presParOf" srcId="{F2D849C5-C905-463B-A691-39469AEA5711}" destId="{E7FB2AC7-BD4D-47B7-9F93-93FFE147B6F4}" srcOrd="1" destOrd="0" presId="urn:microsoft.com/office/officeart/2008/layout/LinedList"/>
    <dgm:cxn modelId="{89F042F8-95E8-4888-9B22-A33390C803BF}" type="presParOf" srcId="{F2D849C5-C905-463B-A691-39469AEA5711}" destId="{3C4723BA-E030-42A9-8F27-C1135DBEA478}" srcOrd="2" destOrd="0" presId="urn:microsoft.com/office/officeart/2008/layout/LinedList"/>
    <dgm:cxn modelId="{703F9B2B-0C0D-4D0F-91C2-C1C493CF7349}" type="presParOf" srcId="{4CDCDE37-1816-45AD-AC71-9FB76EE54E3E}" destId="{EA6B6186-93FE-4764-BCA9-062D839A42FC}" srcOrd="5" destOrd="0" presId="urn:microsoft.com/office/officeart/2008/layout/LinedList"/>
    <dgm:cxn modelId="{4A585334-6F55-45B3-9053-7BAF96D09397}" type="presParOf" srcId="{4CDCDE37-1816-45AD-AC71-9FB76EE54E3E}" destId="{11F9C559-773B-43A7-A385-9654BA5B6A9A}" srcOrd="6" destOrd="0" presId="urn:microsoft.com/office/officeart/2008/layout/LinedList"/>
    <dgm:cxn modelId="{6B56A41F-AB25-481B-8B62-419003D37265}" type="presParOf" srcId="{4CDCDE37-1816-45AD-AC71-9FB76EE54E3E}" destId="{5E5E12E3-87E3-43BC-B578-D1ED5ACA7666}" srcOrd="7" destOrd="0" presId="urn:microsoft.com/office/officeart/2008/layout/LinedList"/>
    <dgm:cxn modelId="{03056474-7EBA-43AA-A126-D5E23EF28138}" type="presParOf" srcId="{5E5E12E3-87E3-43BC-B578-D1ED5ACA7666}" destId="{298B9301-8C2E-4452-8E97-19E7845A0A0F}" srcOrd="0" destOrd="0" presId="urn:microsoft.com/office/officeart/2008/layout/LinedList"/>
    <dgm:cxn modelId="{039363E9-DB11-4EC3-AD0C-1F0C08D12D4F}" type="presParOf" srcId="{5E5E12E3-87E3-43BC-B578-D1ED5ACA7666}" destId="{479E7E5C-869E-46F3-9E66-8561CF3B73C0}" srcOrd="1" destOrd="0" presId="urn:microsoft.com/office/officeart/2008/layout/LinedList"/>
    <dgm:cxn modelId="{B295C3BB-7770-4537-91F2-DA7ACDE0AA13}" type="presParOf" srcId="{5E5E12E3-87E3-43BC-B578-D1ED5ACA7666}" destId="{7E648796-7386-46C9-B6A5-16380428E9D1}" srcOrd="2" destOrd="0" presId="urn:microsoft.com/office/officeart/2008/layout/LinedList"/>
    <dgm:cxn modelId="{2234175B-7CCF-4A3A-84A9-1B1435DE6058}" type="presParOf" srcId="{4CDCDE37-1816-45AD-AC71-9FB76EE54E3E}" destId="{A49DBA5C-54AB-4E72-9AF6-827AB1602699}" srcOrd="8" destOrd="0" presId="urn:microsoft.com/office/officeart/2008/layout/LinedList"/>
    <dgm:cxn modelId="{82CF72DA-913B-4985-BD96-87EB58EE14A5}" type="presParOf" srcId="{4CDCDE37-1816-45AD-AC71-9FB76EE54E3E}" destId="{CAEF5A8F-869D-461D-A3D5-D299DF01932C}" srcOrd="9" destOrd="0" presId="urn:microsoft.com/office/officeart/2008/layout/LinedList"/>
    <dgm:cxn modelId="{37376F2C-71B3-491A-97DA-287106283BDC}" type="presParOf" srcId="{4CDCDE37-1816-45AD-AC71-9FB76EE54E3E}" destId="{EA950CF5-0AE5-4C20-BB82-DE0F552761A3}" srcOrd="10" destOrd="0" presId="urn:microsoft.com/office/officeart/2008/layout/LinedList"/>
    <dgm:cxn modelId="{28012CAA-050C-46BE-B7E9-9A9C79958B83}" type="presParOf" srcId="{EA950CF5-0AE5-4C20-BB82-DE0F552761A3}" destId="{F2FB6032-B5AA-48B7-A5B4-3F2C4FCE2632}" srcOrd="0" destOrd="0" presId="urn:microsoft.com/office/officeart/2008/layout/LinedList"/>
    <dgm:cxn modelId="{CE36B495-2BE2-4ECA-A9B2-6422CCFCB7AE}" type="presParOf" srcId="{EA950CF5-0AE5-4C20-BB82-DE0F552761A3}" destId="{A8B59D07-7FBA-4ECB-BECF-CE981C52452B}" srcOrd="1" destOrd="0" presId="urn:microsoft.com/office/officeart/2008/layout/LinedList"/>
    <dgm:cxn modelId="{EEFC3C9F-AB19-4770-90E5-B847A0C0FDBE}" type="presParOf" srcId="{EA950CF5-0AE5-4C20-BB82-DE0F552761A3}" destId="{BE5DEC59-C763-4218-AB3B-20F67C76DFA8}" srcOrd="2" destOrd="0" presId="urn:microsoft.com/office/officeart/2008/layout/LinedList"/>
    <dgm:cxn modelId="{71BCC8A9-D82A-4740-B3CF-91FF24F43EE0}" type="presParOf" srcId="{4CDCDE37-1816-45AD-AC71-9FB76EE54E3E}" destId="{FDAA4523-E96B-49BB-9323-7514DC74A7D6}" srcOrd="11" destOrd="0" presId="urn:microsoft.com/office/officeart/2008/layout/LinedList"/>
    <dgm:cxn modelId="{22ED5FE7-E960-4FC9-A293-95EC1FE568AE}" type="presParOf" srcId="{4CDCDE37-1816-45AD-AC71-9FB76EE54E3E}" destId="{89B48144-61CF-4530-916E-AA02032E8BF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56A8D-261A-40F9-BA56-A59A939299AC}">
      <dsp:nvSpPr>
        <dsp:cNvPr id="0" name=""/>
        <dsp:cNvSpPr/>
      </dsp:nvSpPr>
      <dsp:spPr>
        <a:xfrm rot="5400000">
          <a:off x="1022675" y="1085765"/>
          <a:ext cx="953538" cy="10855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D5A78-55F5-4934-8DEC-703E72604B80}">
      <dsp:nvSpPr>
        <dsp:cNvPr id="0" name=""/>
        <dsp:cNvSpPr/>
      </dsp:nvSpPr>
      <dsp:spPr>
        <a:xfrm>
          <a:off x="770045" y="28749"/>
          <a:ext cx="1605197" cy="112358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kern="1200" dirty="0">
              <a:effectLst/>
            </a:rPr>
            <a:t>观测</a:t>
          </a:r>
        </a:p>
      </dsp:txBody>
      <dsp:txXfrm>
        <a:off x="824904" y="83608"/>
        <a:ext cx="1495479" cy="1013868"/>
      </dsp:txXfrm>
    </dsp:sp>
    <dsp:sp modelId="{26A0C7BD-A868-4ABA-A168-23187E26A7F4}">
      <dsp:nvSpPr>
        <dsp:cNvPr id="0" name=""/>
        <dsp:cNvSpPr/>
      </dsp:nvSpPr>
      <dsp:spPr>
        <a:xfrm>
          <a:off x="2524054" y="159266"/>
          <a:ext cx="2570238" cy="908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Image</a:t>
          </a:r>
          <a:endParaRPr lang="zh-CN" alt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Spectrum</a:t>
          </a:r>
          <a:endParaRPr lang="zh-CN" alt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24054" y="159266"/>
        <a:ext cx="2570238" cy="908131"/>
      </dsp:txXfrm>
    </dsp:sp>
    <dsp:sp modelId="{44195A79-0449-4222-B403-CAD82C1276B4}">
      <dsp:nvSpPr>
        <dsp:cNvPr id="0" name=""/>
        <dsp:cNvSpPr/>
      </dsp:nvSpPr>
      <dsp:spPr>
        <a:xfrm rot="5400000">
          <a:off x="2690219" y="2347923"/>
          <a:ext cx="953538" cy="10855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8B269-3BB2-4593-BFAD-1CEEAF980E61}">
      <dsp:nvSpPr>
        <dsp:cNvPr id="0" name=""/>
        <dsp:cNvSpPr/>
      </dsp:nvSpPr>
      <dsp:spPr>
        <a:xfrm>
          <a:off x="2437589" y="1290907"/>
          <a:ext cx="1605197" cy="112358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kern="1200" dirty="0"/>
            <a:t>证认</a:t>
          </a:r>
        </a:p>
      </dsp:txBody>
      <dsp:txXfrm>
        <a:off x="2492448" y="1345766"/>
        <a:ext cx="1495479" cy="1013868"/>
      </dsp:txXfrm>
    </dsp:sp>
    <dsp:sp modelId="{2DEF3A78-F147-4E0B-B820-9F7CEFAAF28F}">
      <dsp:nvSpPr>
        <dsp:cNvPr id="0" name=""/>
        <dsp:cNvSpPr/>
      </dsp:nvSpPr>
      <dsp:spPr>
        <a:xfrm>
          <a:off x="4042787" y="1398066"/>
          <a:ext cx="1167467" cy="908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信息提取</a:t>
          </a:r>
        </a:p>
      </dsp:txBody>
      <dsp:txXfrm>
        <a:off x="4042787" y="1398066"/>
        <a:ext cx="1167467" cy="908131"/>
      </dsp:txXfrm>
    </dsp:sp>
    <dsp:sp modelId="{4270CBE6-AC96-45BF-A66A-C928E07BF927}">
      <dsp:nvSpPr>
        <dsp:cNvPr id="0" name=""/>
        <dsp:cNvSpPr/>
      </dsp:nvSpPr>
      <dsp:spPr>
        <a:xfrm rot="5400000">
          <a:off x="4357763" y="3610081"/>
          <a:ext cx="953538" cy="10855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01D34-EF83-4F75-A340-89A929015B3B}">
      <dsp:nvSpPr>
        <dsp:cNvPr id="0" name=""/>
        <dsp:cNvSpPr/>
      </dsp:nvSpPr>
      <dsp:spPr>
        <a:xfrm>
          <a:off x="4105133" y="2553065"/>
          <a:ext cx="1605197" cy="112358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kern="1200" dirty="0"/>
            <a:t>星表</a:t>
          </a:r>
        </a:p>
      </dsp:txBody>
      <dsp:txXfrm>
        <a:off x="4159992" y="2607924"/>
        <a:ext cx="1495479" cy="1013868"/>
      </dsp:txXfrm>
    </dsp:sp>
    <dsp:sp modelId="{3D97B064-2F9D-48DF-B4AB-7890799675DE}">
      <dsp:nvSpPr>
        <dsp:cNvPr id="0" name=""/>
        <dsp:cNvSpPr/>
      </dsp:nvSpPr>
      <dsp:spPr>
        <a:xfrm>
          <a:off x="5750439" y="2692926"/>
          <a:ext cx="2575095" cy="908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Cross-match</a:t>
          </a:r>
          <a:endParaRPr lang="zh-CN" alt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50439" y="2692926"/>
        <a:ext cx="2575095" cy="908131"/>
      </dsp:txXfrm>
    </dsp:sp>
    <dsp:sp modelId="{A0A22E18-0130-4C90-84DE-44A6B6A46008}">
      <dsp:nvSpPr>
        <dsp:cNvPr id="0" name=""/>
        <dsp:cNvSpPr/>
      </dsp:nvSpPr>
      <dsp:spPr>
        <a:xfrm>
          <a:off x="5772678" y="3815223"/>
          <a:ext cx="1605197" cy="112358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1" kern="1200" dirty="0">
              <a:effectLst/>
            </a:rPr>
            <a:t>科研</a:t>
          </a:r>
        </a:p>
      </dsp:txBody>
      <dsp:txXfrm>
        <a:off x="5827537" y="3870082"/>
        <a:ext cx="1495479" cy="1013868"/>
      </dsp:txXfrm>
    </dsp:sp>
    <dsp:sp modelId="{BFBFFCEE-42F6-4CEE-B755-950F3197443F}">
      <dsp:nvSpPr>
        <dsp:cNvPr id="0" name=""/>
        <dsp:cNvSpPr/>
      </dsp:nvSpPr>
      <dsp:spPr>
        <a:xfrm>
          <a:off x="7652242" y="3985371"/>
          <a:ext cx="1683068" cy="908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Map</a:t>
          </a:r>
          <a:endParaRPr lang="zh-CN" alt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correlation</a:t>
          </a:r>
          <a:endParaRPr lang="zh-CN" altLang="en-US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652242" y="3985371"/>
        <a:ext cx="1683068" cy="9081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F34C9-3B76-4DC4-8F7A-3165F0BBBB02}">
      <dsp:nvSpPr>
        <dsp:cNvPr id="0" name=""/>
        <dsp:cNvSpPr/>
      </dsp:nvSpPr>
      <dsp:spPr>
        <a:xfrm>
          <a:off x="523785" y="10340"/>
          <a:ext cx="596664" cy="5966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BA1DE-4C55-42E2-BA0A-B9B5634DCBA5}">
      <dsp:nvSpPr>
        <dsp:cNvPr id="0" name=""/>
        <dsp:cNvSpPr/>
      </dsp:nvSpPr>
      <dsp:spPr>
        <a:xfrm>
          <a:off x="583456" y="70005"/>
          <a:ext cx="477331" cy="477331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9632D-2A64-43D8-979D-F928E39EFA43}">
      <dsp:nvSpPr>
        <dsp:cNvPr id="0" name=""/>
        <dsp:cNvSpPr/>
      </dsp:nvSpPr>
      <dsp:spPr>
        <a:xfrm>
          <a:off x="1255141" y="1300864"/>
          <a:ext cx="4335448" cy="1754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QSO</a:t>
          </a:r>
          <a:endParaRPr lang="zh-CN" alt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Galaxy: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spiral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Elliptical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irregular…</a:t>
          </a:r>
          <a:endParaRPr lang="zh-CN" alt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255141" y="1300864"/>
        <a:ext cx="4335448" cy="1754360"/>
      </dsp:txXfrm>
    </dsp:sp>
    <dsp:sp modelId="{D47F7046-8F6C-485F-A840-B6F483A3A91E}">
      <dsp:nvSpPr>
        <dsp:cNvPr id="0" name=""/>
        <dsp:cNvSpPr/>
      </dsp:nvSpPr>
      <dsp:spPr>
        <a:xfrm>
          <a:off x="1254638" y="0"/>
          <a:ext cx="2262459" cy="59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/>
            <a:t>Host galaxy</a:t>
          </a:r>
          <a:endParaRPr lang="zh-CN" altLang="en-US" sz="2800" b="1" kern="1200" dirty="0"/>
        </a:p>
      </dsp:txBody>
      <dsp:txXfrm>
        <a:off x="1254638" y="0"/>
        <a:ext cx="2262459" cy="596664"/>
      </dsp:txXfrm>
    </dsp:sp>
    <dsp:sp modelId="{DA520BED-B609-4F61-B253-E7A97D43D12C}">
      <dsp:nvSpPr>
        <dsp:cNvPr id="0" name=""/>
        <dsp:cNvSpPr/>
      </dsp:nvSpPr>
      <dsp:spPr>
        <a:xfrm>
          <a:off x="4223656" y="0"/>
          <a:ext cx="596664" cy="5966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2F160-572F-44C8-B6D4-9CFB48A44F3F}">
      <dsp:nvSpPr>
        <dsp:cNvPr id="0" name=""/>
        <dsp:cNvSpPr/>
      </dsp:nvSpPr>
      <dsp:spPr>
        <a:xfrm>
          <a:off x="4283320" y="35988"/>
          <a:ext cx="477331" cy="477331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8A513-5894-43F6-9605-A866FF1522D9}">
      <dsp:nvSpPr>
        <dsp:cNvPr id="0" name=""/>
        <dsp:cNvSpPr/>
      </dsp:nvSpPr>
      <dsp:spPr>
        <a:xfrm>
          <a:off x="4858648" y="1400329"/>
          <a:ext cx="2390519" cy="147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OBAFGKM…</a:t>
          </a:r>
          <a:endParaRPr lang="zh-CN" altLang="en-US" sz="2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58648" y="1400329"/>
        <a:ext cx="2390519" cy="1476773"/>
      </dsp:txXfrm>
    </dsp:sp>
    <dsp:sp modelId="{B7A3B59B-CCD3-4AD9-A103-A35593155C78}">
      <dsp:nvSpPr>
        <dsp:cNvPr id="0" name=""/>
        <dsp:cNvSpPr/>
      </dsp:nvSpPr>
      <dsp:spPr>
        <a:xfrm>
          <a:off x="5033829" y="1030"/>
          <a:ext cx="2512295" cy="59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/>
            <a:t>Spectrum</a:t>
          </a:r>
          <a:endParaRPr lang="zh-CN" altLang="en-US" sz="2800" b="1" kern="1200" dirty="0"/>
        </a:p>
      </dsp:txBody>
      <dsp:txXfrm>
        <a:off x="5033829" y="1030"/>
        <a:ext cx="2512295" cy="596664"/>
      </dsp:txXfrm>
    </dsp:sp>
    <dsp:sp modelId="{07E8A518-D665-4DA1-9028-C6B5A62597C9}">
      <dsp:nvSpPr>
        <dsp:cNvPr id="0" name=""/>
        <dsp:cNvSpPr/>
      </dsp:nvSpPr>
      <dsp:spPr>
        <a:xfrm>
          <a:off x="7661886" y="142089"/>
          <a:ext cx="596664" cy="5966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B706C-F466-4907-99FA-11884B6DED01}">
      <dsp:nvSpPr>
        <dsp:cNvPr id="0" name=""/>
        <dsp:cNvSpPr/>
      </dsp:nvSpPr>
      <dsp:spPr>
        <a:xfrm>
          <a:off x="7721553" y="201755"/>
          <a:ext cx="477331" cy="477331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2D0BC-1AED-45E9-B6A6-728ACEFB5701}">
      <dsp:nvSpPr>
        <dsp:cNvPr id="0" name=""/>
        <dsp:cNvSpPr/>
      </dsp:nvSpPr>
      <dsp:spPr>
        <a:xfrm>
          <a:off x="8382856" y="1401233"/>
          <a:ext cx="1765132" cy="1186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012345…</a:t>
          </a:r>
          <a:endParaRPr lang="zh-CN" alt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382856" y="1401233"/>
        <a:ext cx="1765132" cy="1186003"/>
      </dsp:txXfrm>
    </dsp:sp>
    <dsp:sp modelId="{51BA8FEF-F5C8-4837-BDB8-D275E4DB3143}">
      <dsp:nvSpPr>
        <dsp:cNvPr id="0" name=""/>
        <dsp:cNvSpPr/>
      </dsp:nvSpPr>
      <dsp:spPr>
        <a:xfrm>
          <a:off x="8197102" y="100722"/>
          <a:ext cx="2572928" cy="59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dirty="0"/>
            <a:t>Luminosity</a:t>
          </a:r>
          <a:endParaRPr lang="zh-CN" altLang="en-US" sz="2800" b="1" i="0" kern="1200" dirty="0"/>
        </a:p>
      </dsp:txBody>
      <dsp:txXfrm>
        <a:off x="8197102" y="100722"/>
        <a:ext cx="2572928" cy="596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17C60-BE98-4C42-8060-8A3854EDF3E6}">
      <dsp:nvSpPr>
        <dsp:cNvPr id="0" name=""/>
        <dsp:cNvSpPr/>
      </dsp:nvSpPr>
      <dsp:spPr>
        <a:xfrm>
          <a:off x="0" y="0"/>
          <a:ext cx="1084802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CB10FAA-87C1-49AA-8981-CDC21E7256BA}">
      <dsp:nvSpPr>
        <dsp:cNvPr id="0" name=""/>
        <dsp:cNvSpPr/>
      </dsp:nvSpPr>
      <dsp:spPr>
        <a:xfrm>
          <a:off x="0" y="0"/>
          <a:ext cx="2045948" cy="276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b="1" kern="1200" dirty="0"/>
            <a:t>SDSS</a:t>
          </a:r>
          <a:endParaRPr lang="zh-CN" altLang="en-US" sz="3600" b="1" kern="1200" dirty="0"/>
        </a:p>
      </dsp:txBody>
      <dsp:txXfrm>
        <a:off x="0" y="0"/>
        <a:ext cx="2045948" cy="2760280"/>
      </dsp:txXfrm>
    </dsp:sp>
    <dsp:sp modelId="{ECF156DC-2125-470D-B016-3136512A5266}">
      <dsp:nvSpPr>
        <dsp:cNvPr id="0" name=""/>
        <dsp:cNvSpPr/>
      </dsp:nvSpPr>
      <dsp:spPr>
        <a:xfrm>
          <a:off x="2113007" y="32448"/>
          <a:ext cx="3509399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Sloan Digital Sky Survey</a:t>
          </a:r>
          <a:endParaRPr lang="zh-CN" altLang="en-US" sz="2000" b="1" kern="1200" dirty="0"/>
        </a:p>
      </dsp:txBody>
      <dsp:txXfrm>
        <a:off x="2113007" y="32448"/>
        <a:ext cx="3509399" cy="648962"/>
      </dsp:txXfrm>
    </dsp:sp>
    <dsp:sp modelId="{044474D1-6065-4BD3-BD7E-AA96E0FB4DE3}">
      <dsp:nvSpPr>
        <dsp:cNvPr id="0" name=""/>
        <dsp:cNvSpPr/>
      </dsp:nvSpPr>
      <dsp:spPr>
        <a:xfrm>
          <a:off x="2045948" y="681410"/>
          <a:ext cx="3576458" cy="0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DAD1283-56D9-4F94-8C95-DF85875B503F}">
      <dsp:nvSpPr>
        <dsp:cNvPr id="0" name=""/>
        <dsp:cNvSpPr/>
      </dsp:nvSpPr>
      <dsp:spPr>
        <a:xfrm>
          <a:off x="2113007" y="713858"/>
          <a:ext cx="3509399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斯隆数字化巡天</a:t>
          </a:r>
        </a:p>
      </dsp:txBody>
      <dsp:txXfrm>
        <a:off x="2113007" y="713858"/>
        <a:ext cx="3509399" cy="648962"/>
      </dsp:txXfrm>
    </dsp:sp>
    <dsp:sp modelId="{4928C8F2-5BE8-4C2D-9B9A-865341138904}">
      <dsp:nvSpPr>
        <dsp:cNvPr id="0" name=""/>
        <dsp:cNvSpPr/>
      </dsp:nvSpPr>
      <dsp:spPr>
        <a:xfrm>
          <a:off x="2045948" y="1362821"/>
          <a:ext cx="3576458" cy="0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4B3BD5C7-809F-4D09-B94D-1B3D4D1CF49E}">
      <dsp:nvSpPr>
        <dsp:cNvPr id="0" name=""/>
        <dsp:cNvSpPr/>
      </dsp:nvSpPr>
      <dsp:spPr>
        <a:xfrm>
          <a:off x="2113007" y="1395269"/>
          <a:ext cx="8733598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i="0" kern="1200" dirty="0"/>
            <a:t>新墨西哥州阿帕奇山顶天文台 </a:t>
          </a:r>
          <a:r>
            <a:rPr lang="en-US" altLang="zh-CN" sz="2000" b="0" i="0" kern="1200" dirty="0"/>
            <a:t>2.5</a:t>
          </a:r>
          <a:r>
            <a:rPr lang="zh-CN" altLang="en-US" sz="2000" b="0" i="0" kern="1200" dirty="0"/>
            <a:t>米口径望远镜 红移巡天</a:t>
          </a:r>
          <a:endParaRPr lang="zh-CN" altLang="en-US" sz="2000" kern="1200" dirty="0"/>
        </a:p>
      </dsp:txBody>
      <dsp:txXfrm>
        <a:off x="2113007" y="1395269"/>
        <a:ext cx="8733598" cy="648962"/>
      </dsp:txXfrm>
    </dsp:sp>
    <dsp:sp modelId="{61CCC80A-5331-49CC-B9B2-D8D624182AE6}">
      <dsp:nvSpPr>
        <dsp:cNvPr id="0" name=""/>
        <dsp:cNvSpPr/>
      </dsp:nvSpPr>
      <dsp:spPr>
        <a:xfrm>
          <a:off x="2045948" y="2044231"/>
          <a:ext cx="3576458" cy="0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75D53C8-28E6-4DAC-BAF2-F0BAA091139C}">
      <dsp:nvSpPr>
        <dsp:cNvPr id="0" name=""/>
        <dsp:cNvSpPr/>
      </dsp:nvSpPr>
      <dsp:spPr>
        <a:xfrm>
          <a:off x="2113007" y="2076679"/>
          <a:ext cx="3509399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Target : </a:t>
          </a:r>
          <a:r>
            <a:rPr lang="zh-CN" altLang="en-US" sz="2000" kern="1200" dirty="0"/>
            <a:t>高红移类星体</a:t>
          </a:r>
        </a:p>
      </dsp:txBody>
      <dsp:txXfrm>
        <a:off x="2113007" y="2076679"/>
        <a:ext cx="3509399" cy="648962"/>
      </dsp:txXfrm>
    </dsp:sp>
    <dsp:sp modelId="{644209C5-773C-4B22-96AD-752B3F137B61}">
      <dsp:nvSpPr>
        <dsp:cNvPr id="0" name=""/>
        <dsp:cNvSpPr/>
      </dsp:nvSpPr>
      <dsp:spPr>
        <a:xfrm>
          <a:off x="2045948" y="2725642"/>
          <a:ext cx="3576458" cy="0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C4F92E06-79EE-4253-9BF5-1E73C2E51779}">
      <dsp:nvSpPr>
        <dsp:cNvPr id="0" name=""/>
        <dsp:cNvSpPr/>
      </dsp:nvSpPr>
      <dsp:spPr>
        <a:xfrm>
          <a:off x="0" y="2760280"/>
          <a:ext cx="1084802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6D872D-8CDE-48A5-8F0B-073B746AF791}">
      <dsp:nvSpPr>
        <dsp:cNvPr id="0" name=""/>
        <dsp:cNvSpPr/>
      </dsp:nvSpPr>
      <dsp:spPr>
        <a:xfrm>
          <a:off x="0" y="2760280"/>
          <a:ext cx="2169605" cy="2760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/>
            <a:t>Database</a:t>
          </a:r>
          <a:endParaRPr lang="zh-CN" altLang="en-US" sz="2800" b="1" kern="1200" dirty="0"/>
        </a:p>
      </dsp:txBody>
      <dsp:txXfrm>
        <a:off x="0" y="2760280"/>
        <a:ext cx="2169605" cy="2760280"/>
      </dsp:txXfrm>
    </dsp:sp>
    <dsp:sp modelId="{DF1F64B1-AA48-4060-A279-77E0211E9750}">
      <dsp:nvSpPr>
        <dsp:cNvPr id="0" name=""/>
        <dsp:cNvSpPr/>
      </dsp:nvSpPr>
      <dsp:spPr>
        <a:xfrm>
          <a:off x="2332325" y="2792728"/>
          <a:ext cx="8515700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SDSS – I , II , III</a:t>
          </a:r>
          <a:endParaRPr lang="zh-CN" altLang="en-US" sz="2000" kern="1200" dirty="0"/>
        </a:p>
      </dsp:txBody>
      <dsp:txXfrm>
        <a:off x="2332325" y="2792728"/>
        <a:ext cx="8515700" cy="648962"/>
      </dsp:txXfrm>
    </dsp:sp>
    <dsp:sp modelId="{E8F9661A-F58F-498B-B151-B4EBB07B92CB}">
      <dsp:nvSpPr>
        <dsp:cNvPr id="0" name=""/>
        <dsp:cNvSpPr/>
      </dsp:nvSpPr>
      <dsp:spPr>
        <a:xfrm>
          <a:off x="2169605" y="3441691"/>
          <a:ext cx="8678420" cy="0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7FB2AC7-BD4D-47B7-9F93-93FFE147B6F4}">
      <dsp:nvSpPr>
        <dsp:cNvPr id="0" name=""/>
        <dsp:cNvSpPr/>
      </dsp:nvSpPr>
      <dsp:spPr>
        <a:xfrm>
          <a:off x="2332325" y="3474139"/>
          <a:ext cx="8515700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… ,  DR16</a:t>
          </a:r>
          <a:endParaRPr lang="zh-CN" altLang="en-US" sz="2000" kern="1200" dirty="0"/>
        </a:p>
      </dsp:txBody>
      <dsp:txXfrm>
        <a:off x="2332325" y="3474139"/>
        <a:ext cx="8515700" cy="648962"/>
      </dsp:txXfrm>
    </dsp:sp>
    <dsp:sp modelId="{EA6B6186-93FE-4764-BCA9-062D839A42FC}">
      <dsp:nvSpPr>
        <dsp:cNvPr id="0" name=""/>
        <dsp:cNvSpPr/>
      </dsp:nvSpPr>
      <dsp:spPr>
        <a:xfrm>
          <a:off x="2169605" y="4123101"/>
          <a:ext cx="8678420" cy="0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479E7E5C-869E-46F3-9E66-8561CF3B73C0}">
      <dsp:nvSpPr>
        <dsp:cNvPr id="0" name=""/>
        <dsp:cNvSpPr/>
      </dsp:nvSpPr>
      <dsp:spPr>
        <a:xfrm>
          <a:off x="2332325" y="4155549"/>
          <a:ext cx="8515700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/>
            <a:t>Skyserver</a:t>
          </a:r>
          <a:r>
            <a:rPr lang="en-US" altLang="zh-CN" sz="2000" kern="1200" dirty="0"/>
            <a:t> SQL</a:t>
          </a:r>
          <a:endParaRPr lang="zh-CN" altLang="en-US" sz="2000" kern="1200" dirty="0"/>
        </a:p>
      </dsp:txBody>
      <dsp:txXfrm>
        <a:off x="2332325" y="4155549"/>
        <a:ext cx="8515700" cy="648962"/>
      </dsp:txXfrm>
    </dsp:sp>
    <dsp:sp modelId="{A49DBA5C-54AB-4E72-9AF6-827AB1602699}">
      <dsp:nvSpPr>
        <dsp:cNvPr id="0" name=""/>
        <dsp:cNvSpPr/>
      </dsp:nvSpPr>
      <dsp:spPr>
        <a:xfrm>
          <a:off x="2169605" y="4804512"/>
          <a:ext cx="8678420" cy="0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A8B59D07-7FBA-4ECB-BECF-CE981C52452B}">
      <dsp:nvSpPr>
        <dsp:cNvPr id="0" name=""/>
        <dsp:cNvSpPr/>
      </dsp:nvSpPr>
      <dsp:spPr>
        <a:xfrm>
          <a:off x="2332325" y="4836960"/>
          <a:ext cx="8515700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1"/>
            </a:rPr>
            <a:t>https://data.sdss.org/sas/</a:t>
          </a:r>
          <a:r>
            <a:rPr lang="en-US" sz="2000" kern="1200" dirty="0"/>
            <a:t>      </a:t>
          </a:r>
          <a:r>
            <a:rPr lang="en-US" altLang="zh-CN" sz="2000" kern="1200" dirty="0"/>
            <a:t>$ 250,000</a:t>
          </a:r>
          <a:endParaRPr lang="zh-CN" altLang="en-US" sz="2000" kern="1200" dirty="0"/>
        </a:p>
      </dsp:txBody>
      <dsp:txXfrm>
        <a:off x="2332325" y="4836960"/>
        <a:ext cx="8515700" cy="648962"/>
      </dsp:txXfrm>
    </dsp:sp>
    <dsp:sp modelId="{FDAA4523-E96B-49BB-9323-7514DC74A7D6}">
      <dsp:nvSpPr>
        <dsp:cNvPr id="0" name=""/>
        <dsp:cNvSpPr/>
      </dsp:nvSpPr>
      <dsp:spPr>
        <a:xfrm>
          <a:off x="2169605" y="5485922"/>
          <a:ext cx="8678420" cy="0"/>
        </a:xfrm>
        <a:prstGeom prst="line">
          <a:avLst/>
        </a:pr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C16DC-0463-4DB6-830E-4224D158AF2A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788A-88A2-4BF2-9812-5DD9A469BF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31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762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616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342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399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四极矩的频率是</a:t>
                </a:r>
                <a:r>
                  <a:rPr lang="en-US" altLang="zh-CN" dirty="0"/>
                  <a:t>——2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𝜔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451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四极矩的频率是</a:t>
                </a:r>
                <a:r>
                  <a:rPr lang="en-US" altLang="zh-CN" dirty="0"/>
                  <a:t>——2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𝜔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82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四极矩的频率是</a:t>
                </a:r>
                <a:r>
                  <a:rPr lang="en-US" altLang="zh-CN" dirty="0"/>
                  <a:t>——2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𝜔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46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四极矩的频率是</a:t>
                </a:r>
                <a:r>
                  <a:rPr lang="en-US" altLang="zh-CN" dirty="0"/>
                  <a:t>——2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𝜔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802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四极矩的频率是</a:t>
                </a:r>
                <a:r>
                  <a:rPr lang="en-US" altLang="zh-CN" dirty="0"/>
                  <a:t>——2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𝜔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831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四极矩的频率是</a:t>
                </a:r>
                <a:r>
                  <a:rPr lang="en-US" altLang="zh-CN" dirty="0"/>
                  <a:t>——2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𝜔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209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四极矩的频率是</a:t>
                </a:r>
                <a:r>
                  <a:rPr lang="en-US" altLang="zh-CN" dirty="0"/>
                  <a:t>——2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𝜔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39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169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四极矩的频率是</a:t>
                </a:r>
                <a:r>
                  <a:rPr lang="en-US" altLang="zh-CN" dirty="0"/>
                  <a:t>——2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𝜔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56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四极矩的频率是</a:t>
                </a:r>
                <a:r>
                  <a:rPr lang="en-US" altLang="zh-CN" dirty="0"/>
                  <a:t>——2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𝜔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030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四极矩的频率是</a:t>
                </a:r>
                <a:r>
                  <a:rPr lang="en-US" altLang="zh-CN" dirty="0"/>
                  <a:t>——2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𝜔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262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大数据</a:t>
            </a:r>
            <a:r>
              <a:rPr lang="en-US" altLang="zh-CN" dirty="0"/>
              <a:t>/</a:t>
            </a:r>
            <a:r>
              <a:rPr lang="zh-CN" altLang="en-US" dirty="0"/>
              <a:t>丰富的信息</a:t>
            </a:r>
            <a:r>
              <a:rPr lang="en-US" altLang="zh-CN" dirty="0"/>
              <a:t>/</a:t>
            </a:r>
            <a:r>
              <a:rPr lang="zh-CN" altLang="en-US" dirty="0"/>
              <a:t>大面积天区的扫描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389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r>
              <a:rPr lang="zh-CN" altLang="en-US" dirty="0"/>
              <a:t>是</a:t>
            </a:r>
            <a:r>
              <a:rPr lang="en-US" altLang="zh-CN" dirty="0"/>
              <a:t>clustering</a:t>
            </a:r>
            <a:r>
              <a:rPr lang="zh-CN" altLang="en-US" dirty="0"/>
              <a:t>的前提 </a:t>
            </a:r>
            <a:r>
              <a:rPr lang="en-US" altLang="zh-CN" dirty="0"/>
              <a:t>-&gt; </a:t>
            </a:r>
            <a:r>
              <a:rPr lang="zh-CN" altLang="en-US" dirty="0"/>
              <a:t>提取</a:t>
            </a:r>
            <a:r>
              <a:rPr lang="en-US" altLang="zh-CN" dirty="0"/>
              <a:t>galaxy obj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14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91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417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946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086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37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166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112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75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8984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247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Clustering </a:t>
            </a:r>
            <a:r>
              <a:rPr lang="zh-CN" altLang="en-US"/>
              <a:t>之后还有很多很有意思的工作可以做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558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169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02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684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040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120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37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793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28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55FED-A3EA-4119-BB5B-DA227F7AC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82F6BA-C320-49C5-983E-F95610B2B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8E0F4B-2731-420D-B8C7-1969B5D4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C8E7C-1413-49C3-AFC0-BDB2F542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371A10-3301-42FB-9326-C8B06E55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987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6EEBE-ED3C-4894-9EBD-CE0D23A1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D25431-8520-43D1-9F64-2485FF798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750AF-776D-4EBA-8BA9-A9BAB971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BFBE0F-DB4B-451F-B10B-C6655DCE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12D9E-ECBF-4431-897D-C0DBF8B7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024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D7CE91-0164-47B2-95E5-6CF7FB97A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81A2A1-4DB2-42D5-85DE-CBAC2D191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8EF8A-69C2-4C05-B472-86BBD7E32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F9EA55-E424-43AD-969F-AC96183A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D6677-53EF-4403-BAD2-C0ABA36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04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6EAE8-EC9E-4C33-8B56-AFD1526E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A0651-DDE0-47E9-901D-4BA745A8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B356E-930B-440B-8D26-9571444C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3186B-BEDC-4F0C-8961-EA796F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E1CB8-D35F-4ECD-A2AF-03D3B3AA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542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A02D6-FD60-4E5F-B6FD-AD60647A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C989FE-73C2-4C35-9EC8-44FAE9952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9F3666-516C-4548-ABD3-886BF84B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E2BB3-A6B2-44FF-926B-50D609E4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E2EA07-77BE-471C-BF58-9FD88D9B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25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5A9F-F24E-4AD8-8B71-D7B2C37A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5972E-1187-44FB-BF04-8B7AEACC8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74C9A3-69BE-4D7D-8BB1-63852BDA7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10FDE4-2299-496F-94E8-B7FD43A3F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743A53-742E-42D9-A84B-29708127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B48DD5-3FFA-4970-A976-5D91C0C1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27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33A74-4729-4AD1-8303-A23AA585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454556-4265-4CA8-B1DB-30318DCF7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3BB42-76FF-436C-BFF6-76586C0B6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9D8A39-31FB-4866-956D-5BCD2EE36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3340EB-FF17-4604-ADF3-EC2FA4C83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6CCC224-D563-4089-8302-C1FDF53E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676D79-22C2-4AE9-9545-9E32227E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3B67C9-271A-46BF-B08A-56D397AC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70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196A5-3992-41E6-9E62-FE853896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719085-DC49-4410-9162-3E9F788A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E05355-2F75-409F-9287-FC9D3C77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9CF2D8-C8A3-4D1A-883F-CD65F9BF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91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75DAB8-0B9B-4421-BE4A-731DCF86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02D034-32A7-479A-AE02-739AA5EB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875FCC-7B3C-4B29-B141-AFC757E1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13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23587-F912-43C6-AF00-2A5ADF46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4D082-A815-469A-ABD9-F33895D8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92DECF-8798-442F-85A4-5D5711A73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BCB088-02D5-4765-BF97-FE9476E0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AB1EAB-EFD9-4061-9CEF-73E75688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A759D2-7D25-4714-8E0E-9C086230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50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D4563-1F7B-4582-B82D-820DCD73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64B3BF-64DD-49B4-8AB6-CF73FA165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BE060-5FA8-4F62-9119-0B0457F8B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2B1889-7787-43CB-A1E7-F2DB0F67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AE394E-D20A-4234-A855-0F6A2E87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E37C38-E2A7-4847-B376-D65FE9AF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42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090DCB-FD10-40BD-9948-2F76B66C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28F3CC-B05C-439C-84A5-72E54FAF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76DE44-9246-41A6-AE1C-522361ECD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F1591-7B17-44A4-9EBB-127D5B0D0BCE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53BA1-0862-4129-A790-802B5629E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B85CA-F4B1-4285-BD68-717952548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21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9A69F2C-3AB4-4EC1-A7F5-7E497175D7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71474" y="329686"/>
            <a:ext cx="11449051" cy="6286500"/>
          </a:xfrm>
          <a:prstGeom prst="rect">
            <a:avLst/>
          </a:prstGeom>
          <a:solidFill>
            <a:srgbClr val="FBFBFB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-106405" y="2586078"/>
            <a:ext cx="887453" cy="887453"/>
            <a:chOff x="-87355" y="2468254"/>
            <a:chExt cx="887453" cy="887453"/>
          </a:xfrm>
        </p:grpSpPr>
        <p:sp>
          <p:nvSpPr>
            <p:cNvPr id="60" name="直角三角形 59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solidFill>
              <a:srgbClr val="000078"/>
            </a:solidFill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直角三角形 60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no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flipH="1">
            <a:off x="11376798" y="2593126"/>
            <a:ext cx="887453" cy="887453"/>
            <a:chOff x="-87355" y="2468254"/>
            <a:chExt cx="887453" cy="887453"/>
          </a:xfrm>
        </p:grpSpPr>
        <p:sp>
          <p:nvSpPr>
            <p:cNvPr id="63" name="直角三角形 62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solidFill>
              <a:srgbClr val="000078"/>
            </a:solidFill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no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2683791F-8062-46B4-A5A2-6FF63973C804}"/>
              </a:ext>
            </a:extLst>
          </p:cNvPr>
          <p:cNvSpPr txBox="1"/>
          <p:nvPr/>
        </p:nvSpPr>
        <p:spPr>
          <a:xfrm>
            <a:off x="666378" y="2562180"/>
            <a:ext cx="10614598" cy="222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Celestial Body Classification</a:t>
            </a:r>
          </a:p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0000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srgbClr val="0000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 Scale Structure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文本框 13">
            <a:extLst>
              <a:ext uri="{FF2B5EF4-FFF2-40B4-BE49-F238E27FC236}">
                <a16:creationId xmlns:a16="http://schemas.microsoft.com/office/drawing/2014/main" id="{A360A289-EAF8-4474-A195-3234F4525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7272" y="5203803"/>
            <a:ext cx="42788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北京大学天文系 林小靖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linxiaojing@pku.edu.cn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798C17B-3482-4DF3-A6FB-ED9620D51D9F}"/>
              </a:ext>
            </a:extLst>
          </p:cNvPr>
          <p:cNvGrpSpPr/>
          <p:nvPr/>
        </p:nvGrpSpPr>
        <p:grpSpPr>
          <a:xfrm>
            <a:off x="2958582" y="5388469"/>
            <a:ext cx="6313715" cy="0"/>
            <a:chOff x="3016639" y="4684527"/>
            <a:chExt cx="6313715" cy="0"/>
          </a:xfrm>
        </p:grpSpPr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3016639" y="4684527"/>
              <a:ext cx="149950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cxnSpLocks/>
            </p:cNvCxnSpPr>
            <p:nvPr/>
          </p:nvCxnSpPr>
          <p:spPr>
            <a:xfrm>
              <a:off x="7697496" y="4684527"/>
              <a:ext cx="163285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02320A-B3FA-4620-B1FE-C262CA97EFC3}"/>
              </a:ext>
            </a:extLst>
          </p:cNvPr>
          <p:cNvGrpSpPr/>
          <p:nvPr/>
        </p:nvGrpSpPr>
        <p:grpSpPr>
          <a:xfrm>
            <a:off x="5037582" y="721673"/>
            <a:ext cx="1884511" cy="1680607"/>
            <a:chOff x="5314320" y="989857"/>
            <a:chExt cx="1301424" cy="1301423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AF4805D-BD0A-4A32-BCDC-889FF6332636}"/>
                </a:ext>
              </a:extLst>
            </p:cNvPr>
            <p:cNvSpPr/>
            <p:nvPr/>
          </p:nvSpPr>
          <p:spPr>
            <a:xfrm>
              <a:off x="5314320" y="989857"/>
              <a:ext cx="1301424" cy="130142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1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6F6D6F-7223-43ED-B235-A4440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151" y="1142024"/>
              <a:ext cx="993762" cy="99708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360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1823787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48192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B98EEA-5EC0-49BE-87D0-98E243955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59" y="0"/>
            <a:ext cx="428625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EAA56C-B193-4C1A-9131-A69CB6F38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66" y="0"/>
            <a:ext cx="428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86FAA2EB-29E2-440E-B5BF-B707B68E65B6}"/>
              </a:ext>
            </a:extLst>
          </p:cNvPr>
          <p:cNvSpPr/>
          <p:nvPr/>
        </p:nvSpPr>
        <p:spPr>
          <a:xfrm>
            <a:off x="2561618" y="363646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1823787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48192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96CFB73-F6E1-4DF6-9973-7000D664ECCF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508E039-E6F8-4D4D-A3E5-AB6D77328785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1BB3705-9A54-4154-981E-8D8C24F9167F}"/>
              </a:ext>
            </a:extLst>
          </p:cNvPr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7" name="直角三角形 16">
              <a:extLst>
                <a:ext uri="{FF2B5EF4-FFF2-40B4-BE49-F238E27FC236}">
                  <a16:creationId xmlns:a16="http://schemas.microsoft.com/office/drawing/2014/main" id="{D00D103F-4FA4-43D1-B956-CCAFB3044F67}"/>
                </a:ext>
              </a:extLst>
            </p:cNvPr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3982F6BF-11A9-408C-9B38-BD7689999A8A}"/>
                </a:ext>
              </a:extLst>
            </p:cNvPr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61C958-B273-4543-9BFB-BC79BED4D6F9}"/>
              </a:ext>
            </a:extLst>
          </p:cNvPr>
          <p:cNvSpPr txBox="1"/>
          <p:nvPr/>
        </p:nvSpPr>
        <p:spPr>
          <a:xfrm>
            <a:off x="2862841" y="1264778"/>
            <a:ext cx="849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chemeClr val="accent1"/>
                </a:solidFill>
              </a:rPr>
              <a:t>433,876 objects 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20B19B-27CD-4876-9725-6C6ED63DF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91" y="1726443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4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D133A7-D861-4C57-9852-EA5E630F6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59" y="2179734"/>
            <a:ext cx="10594941" cy="456208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6FAA2EB-29E2-440E-B5BF-B707B68E65B6}"/>
              </a:ext>
            </a:extLst>
          </p:cNvPr>
          <p:cNvSpPr/>
          <p:nvPr/>
        </p:nvSpPr>
        <p:spPr>
          <a:xfrm>
            <a:off x="2561618" y="363646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1823787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48192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96CFB73-F6E1-4DF6-9973-7000D664ECCF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508E039-E6F8-4D4D-A3E5-AB6D77328785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1BB3705-9A54-4154-981E-8D8C24F9167F}"/>
              </a:ext>
            </a:extLst>
          </p:cNvPr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7" name="直角三角形 16">
              <a:extLst>
                <a:ext uri="{FF2B5EF4-FFF2-40B4-BE49-F238E27FC236}">
                  <a16:creationId xmlns:a16="http://schemas.microsoft.com/office/drawing/2014/main" id="{D00D103F-4FA4-43D1-B956-CCAFB3044F67}"/>
                </a:ext>
              </a:extLst>
            </p:cNvPr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3982F6BF-11A9-408C-9B38-BD7689999A8A}"/>
                </a:ext>
              </a:extLst>
            </p:cNvPr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61C958-B273-4543-9BFB-BC79BED4D6F9}"/>
              </a:ext>
            </a:extLst>
          </p:cNvPr>
          <p:cNvSpPr txBox="1"/>
          <p:nvPr/>
        </p:nvSpPr>
        <p:spPr>
          <a:xfrm>
            <a:off x="2830562" y="1004679"/>
            <a:ext cx="8494520" cy="189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accent1"/>
                </a:solidFill>
              </a:rPr>
              <a:t>有的</a:t>
            </a:r>
            <a:r>
              <a:rPr lang="en-US" altLang="zh-CN" sz="2000" dirty="0">
                <a:solidFill>
                  <a:schemeClr val="accent1"/>
                </a:solidFill>
              </a:rPr>
              <a:t>class</a:t>
            </a:r>
            <a:r>
              <a:rPr lang="zh-CN" altLang="en-US" sz="2000" dirty="0">
                <a:solidFill>
                  <a:schemeClr val="accent1"/>
                </a:solidFill>
              </a:rPr>
              <a:t>下样本数量太少，不具有代表性 → </a:t>
            </a:r>
            <a:r>
              <a:rPr lang="en-US" altLang="zh-CN" sz="2000" dirty="0">
                <a:solidFill>
                  <a:schemeClr val="accent1"/>
                </a:solidFill>
              </a:rPr>
              <a:t>abandon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accent1"/>
                </a:solidFill>
              </a:rPr>
              <a:t>Class size &gt; 100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b="1" dirty="0">
                <a:solidFill>
                  <a:schemeClr val="accent1"/>
                </a:solidFill>
              </a:rPr>
              <a:t>433,561 objects in 23 classes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24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2535883" y="395858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2555503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551170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Sampling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35BB0-8667-4E1F-805E-3FEBBBF954F2}"/>
              </a:ext>
            </a:extLst>
          </p:cNvPr>
          <p:cNvSpPr txBox="1"/>
          <p:nvPr/>
        </p:nvSpPr>
        <p:spPr>
          <a:xfrm>
            <a:off x="3281585" y="1754368"/>
            <a:ext cx="7323746" cy="294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1"/>
                </a:solidFill>
              </a:rPr>
              <a:t> Stratified sampling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1"/>
                </a:solidFill>
              </a:rPr>
              <a:t> Training set : Test set = 75% : 25%  for each class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chemeClr val="accent1"/>
                </a:solidFill>
              </a:rPr>
              <a:t>Training set : 325,161 samples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chemeClr val="accent1"/>
                </a:solidFill>
              </a:rPr>
              <a:t>Test set : 108,400 samples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53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2535883" y="395858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2555503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551170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Sampling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312D36-6438-4896-AF75-0E8E5167C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" y="717654"/>
            <a:ext cx="12167427" cy="62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0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2535883" y="395858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3226630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551170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Sampling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Classifier</a:t>
            </a: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35BB0-8667-4E1F-805E-3FEBBBF954F2}"/>
              </a:ext>
            </a:extLst>
          </p:cNvPr>
          <p:cNvSpPr txBox="1"/>
          <p:nvPr/>
        </p:nvSpPr>
        <p:spPr>
          <a:xfrm>
            <a:off x="2777383" y="1022282"/>
            <a:ext cx="3532262" cy="4421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 err="1">
                <a:solidFill>
                  <a:schemeClr val="accent1"/>
                </a:solidFill>
              </a:rPr>
              <a:t>ExtraTree</a:t>
            </a:r>
            <a:r>
              <a:rPr lang="en-US" altLang="zh-CN" sz="2400" b="1" dirty="0">
                <a:solidFill>
                  <a:schemeClr val="accent1"/>
                </a:solidFill>
              </a:rPr>
              <a:t>  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/>
                </a:solidFill>
              </a:rPr>
              <a:t>Random Forest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/>
                </a:solidFill>
              </a:rPr>
              <a:t>Use the whole dataset and randomly splits the features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735D36A-1D02-46A3-A27D-2FEA2CF1D3C2}"/>
              </a:ext>
            </a:extLst>
          </p:cNvPr>
          <p:cNvGrpSpPr/>
          <p:nvPr/>
        </p:nvGrpSpPr>
        <p:grpSpPr>
          <a:xfrm>
            <a:off x="6289583" y="226491"/>
            <a:ext cx="5098653" cy="6418723"/>
            <a:chOff x="6075938" y="193634"/>
            <a:chExt cx="5098653" cy="641872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EC5FA3-527E-473F-9207-41A723BE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38" y="193634"/>
              <a:ext cx="5078592" cy="338572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82681C3-6836-4F2E-B609-CC180C5B8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26630"/>
              <a:ext cx="5078591" cy="3385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15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726E961-EFB9-4608-8529-77C3D58B4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8224" y="2794484"/>
            <a:ext cx="14186018" cy="4063516"/>
          </a:xfrm>
          <a:prstGeom prst="rect">
            <a:avLst/>
          </a:prstGeom>
        </p:spPr>
      </p:pic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2535883" y="395858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EF35BB0-8667-4E1F-805E-3FEBBBF954F2}"/>
                  </a:ext>
                </a:extLst>
              </p:cNvPr>
              <p:cNvSpPr txBox="1"/>
              <p:nvPr/>
            </p:nvSpPr>
            <p:spPr>
              <a:xfrm>
                <a:off x="486729" y="792769"/>
                <a:ext cx="7323746" cy="3683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b="1" dirty="0" err="1">
                    <a:solidFill>
                      <a:schemeClr val="accent1"/>
                    </a:solidFill>
                  </a:rPr>
                  <a:t>ExtraTree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</a:rPr>
                  <a:t>0 Estimators</a:t>
                </a: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2400" b="1" dirty="0">
                    <a:solidFill>
                      <a:schemeClr val="accent1"/>
                    </a:solidFill>
                  </a:rPr>
                  <a:t> Average class accuracy 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：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 0.795 </a:t>
                </a: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2400" b="1" dirty="0">
                    <a:solidFill>
                      <a:schemeClr val="accent1"/>
                    </a:solidFill>
                  </a:rPr>
                  <a:t> Balanced accuracy 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：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 0.613 </a:t>
                </a: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endParaRPr lang="en-US" altLang="zh-CN" sz="2400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endParaRPr lang="zh-CN" alt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EF35BB0-8667-4E1F-805E-3FEBBBF95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9" y="792769"/>
                <a:ext cx="7323746" cy="3683188"/>
              </a:xfrm>
              <a:prstGeom prst="rect">
                <a:avLst/>
              </a:prstGeom>
              <a:blipFill>
                <a:blip r:embed="rId4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63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1766E9-6A42-4DD3-91C1-3D2509CA0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34" y="2811568"/>
            <a:ext cx="14376868" cy="4046432"/>
          </a:xfrm>
          <a:prstGeom prst="rect">
            <a:avLst/>
          </a:prstGeom>
        </p:spPr>
      </p:pic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2535883" y="395858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EF35BB0-8667-4E1F-805E-3FEBBBF954F2}"/>
                  </a:ext>
                </a:extLst>
              </p:cNvPr>
              <p:cNvSpPr txBox="1"/>
              <p:nvPr/>
            </p:nvSpPr>
            <p:spPr>
              <a:xfrm>
                <a:off x="486729" y="792769"/>
                <a:ext cx="7323746" cy="3683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b="1" dirty="0" err="1">
                    <a:solidFill>
                      <a:schemeClr val="accent1"/>
                    </a:solidFill>
                  </a:rPr>
                  <a:t>ExtraTree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b="1" dirty="0">
                    <a:solidFill>
                      <a:schemeClr val="accent1"/>
                    </a:solidFill>
                  </a:rPr>
                  <a:t>00 Estimators</a:t>
                </a: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2400" b="1" dirty="0">
                    <a:solidFill>
                      <a:schemeClr val="accent1"/>
                    </a:solidFill>
                  </a:rPr>
                  <a:t> Average class accuracy 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：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 0.813 </a:t>
                </a: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2400" b="1" dirty="0">
                    <a:solidFill>
                      <a:schemeClr val="accent1"/>
                    </a:solidFill>
                  </a:rPr>
                  <a:t> Balanced accuracy </a:t>
                </a:r>
                <a:r>
                  <a:rPr lang="zh-CN" altLang="en-US" sz="2400" b="1" dirty="0">
                    <a:solidFill>
                      <a:schemeClr val="accent1"/>
                    </a:solidFill>
                  </a:rPr>
                  <a:t>：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 0.658</a:t>
                </a: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endParaRPr lang="en-US" altLang="zh-CN" sz="2400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ü"/>
                </a:pPr>
                <a:endParaRPr lang="zh-CN" alt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EF35BB0-8667-4E1F-805E-3FEBBBF95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9" y="792769"/>
                <a:ext cx="7323746" cy="3683188"/>
              </a:xfrm>
              <a:prstGeom prst="rect">
                <a:avLst/>
              </a:prstGeom>
              <a:blipFill>
                <a:blip r:embed="rId4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338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8B31B7F-638F-4103-95E5-A1BBC279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22" y="2932240"/>
            <a:ext cx="11605189" cy="3866971"/>
          </a:xfrm>
          <a:prstGeom prst="rect">
            <a:avLst/>
          </a:prstGeom>
        </p:spPr>
      </p:pic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2535883" y="395858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3226630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551170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Sampling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Classifier</a:t>
            </a: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35BB0-8667-4E1F-805E-3FEBBBF954F2}"/>
              </a:ext>
            </a:extLst>
          </p:cNvPr>
          <p:cNvSpPr txBox="1"/>
          <p:nvPr/>
        </p:nvSpPr>
        <p:spPr>
          <a:xfrm>
            <a:off x="2777382" y="1022282"/>
            <a:ext cx="8767985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1"/>
                </a:solidFill>
              </a:rPr>
              <a:t> K-neighbors : Distances as weights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/>
                </a:solidFill>
              </a:rPr>
              <a:t>5 nearest : average accuracy 0.768, balanced accuracy 0.597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 nearest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 nearest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88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8B31B7F-638F-4103-95E5-A1BBC279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964" y="2978915"/>
            <a:ext cx="11400089" cy="3837054"/>
          </a:xfrm>
          <a:prstGeom prst="rect">
            <a:avLst/>
          </a:prstGeom>
        </p:spPr>
      </p:pic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2535883" y="395858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3226630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551170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Sampling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Classifier</a:t>
            </a: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35BB0-8667-4E1F-805E-3FEBBBF954F2}"/>
              </a:ext>
            </a:extLst>
          </p:cNvPr>
          <p:cNvSpPr txBox="1"/>
          <p:nvPr/>
        </p:nvSpPr>
        <p:spPr>
          <a:xfrm>
            <a:off x="2777382" y="1022282"/>
            <a:ext cx="9109817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1"/>
                </a:solidFill>
              </a:rPr>
              <a:t> K-neighbors : Distances as weights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nearest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4472C4"/>
                </a:solidFill>
              </a:rPr>
              <a:t>10 nearest : average accuracy 0.770, balanced accuracy 0.548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 nearest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3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9A69F2C-3AB4-4EC1-A7F5-7E497175D7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8333" y="285750"/>
            <a:ext cx="11449051" cy="6286500"/>
          </a:xfrm>
          <a:prstGeom prst="rect">
            <a:avLst/>
          </a:prstGeom>
          <a:solidFill>
            <a:srgbClr val="FBFBFB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DA28A9F-3D18-4048-997F-EA13A3573CC6}"/>
              </a:ext>
            </a:extLst>
          </p:cNvPr>
          <p:cNvGrpSpPr/>
          <p:nvPr/>
        </p:nvGrpSpPr>
        <p:grpSpPr>
          <a:xfrm>
            <a:off x="6034444" y="899145"/>
            <a:ext cx="755071" cy="635738"/>
            <a:chOff x="6062007" y="1008595"/>
            <a:chExt cx="755071" cy="635738"/>
          </a:xfrm>
        </p:grpSpPr>
        <p:sp>
          <p:nvSpPr>
            <p:cNvPr id="11" name="菱形 10"/>
            <p:cNvSpPr/>
            <p:nvPr/>
          </p:nvSpPr>
          <p:spPr>
            <a:xfrm>
              <a:off x="6139280" y="1008595"/>
              <a:ext cx="600526" cy="635738"/>
            </a:xfrm>
            <a:prstGeom prst="diamond">
              <a:avLst/>
            </a:prstGeom>
            <a:solidFill>
              <a:srgbClr val="000078"/>
            </a:solidFill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62007" y="1130969"/>
              <a:ext cx="755071" cy="39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E032463-6DF5-4283-8AF2-AE4E9A071BE4}"/>
              </a:ext>
            </a:extLst>
          </p:cNvPr>
          <p:cNvSpPr txBox="1"/>
          <p:nvPr/>
        </p:nvSpPr>
        <p:spPr>
          <a:xfrm>
            <a:off x="6817078" y="912548"/>
            <a:ext cx="308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00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科学背景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D9EAF3EB-2C29-4A05-AB27-C0A6B32182B7}"/>
              </a:ext>
            </a:extLst>
          </p:cNvPr>
          <p:cNvSpPr txBox="1"/>
          <p:nvPr/>
        </p:nvSpPr>
        <p:spPr>
          <a:xfrm>
            <a:off x="6817078" y="1986472"/>
            <a:ext cx="36622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0000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</a:p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Preparation</a:t>
            </a:r>
          </a:p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Algorithms</a:t>
            </a:r>
          </a:p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1265E42-0BAD-4D86-BEF8-E6C1428EB60D}"/>
              </a:ext>
            </a:extLst>
          </p:cNvPr>
          <p:cNvSpPr txBox="1"/>
          <p:nvPr/>
        </p:nvSpPr>
        <p:spPr>
          <a:xfrm>
            <a:off x="6817078" y="4298199"/>
            <a:ext cx="35054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en-US" altLang="zh-CN" sz="2400" b="1" dirty="0">
                <a:solidFill>
                  <a:srgbClr val="0000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Clustering</a:t>
            </a:r>
          </a:p>
          <a:p>
            <a:pPr marL="342900" lvl="0" indent="-342900" defTabSz="91437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Preparation</a:t>
            </a:r>
          </a:p>
          <a:p>
            <a:pPr marL="342900" lvl="0" indent="-342900" defTabSz="91437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Algorithms</a:t>
            </a:r>
          </a:p>
          <a:p>
            <a:pPr marL="342900" lvl="0" indent="-342900" defTabSz="91437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1FA2BDED-196C-455B-9D79-A1490846E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6" y="391887"/>
            <a:ext cx="4628127" cy="6059713"/>
          </a:xfrm>
          <a:custGeom>
            <a:avLst/>
            <a:gdLst>
              <a:gd name="connsiteX0" fmla="*/ 0 w 4727065"/>
              <a:gd name="connsiteY0" fmla="*/ 0 h 6076950"/>
              <a:gd name="connsiteX1" fmla="*/ 4318041 w 4727065"/>
              <a:gd name="connsiteY1" fmla="*/ 1 h 6076950"/>
              <a:gd name="connsiteX2" fmla="*/ 4318041 w 4727065"/>
              <a:gd name="connsiteY2" fmla="*/ 2617450 h 6076950"/>
              <a:gd name="connsiteX3" fmla="*/ 4727065 w 4727065"/>
              <a:gd name="connsiteY3" fmla="*/ 3026474 h 6076950"/>
              <a:gd name="connsiteX4" fmla="*/ 4318041 w 4727065"/>
              <a:gd name="connsiteY4" fmla="*/ 3435499 h 6076950"/>
              <a:gd name="connsiteX5" fmla="*/ 4318041 w 4727065"/>
              <a:gd name="connsiteY5" fmla="*/ 6076950 h 6076950"/>
              <a:gd name="connsiteX6" fmla="*/ 1962746 w 4727065"/>
              <a:gd name="connsiteY6" fmla="*/ 6076950 h 6076950"/>
              <a:gd name="connsiteX7" fmla="*/ 0 w 4727065"/>
              <a:gd name="connsiteY7" fmla="*/ 6076950 h 607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7065" h="6076950">
                <a:moveTo>
                  <a:pt x="0" y="0"/>
                </a:moveTo>
                <a:lnTo>
                  <a:pt x="4318041" y="1"/>
                </a:lnTo>
                <a:lnTo>
                  <a:pt x="4318041" y="2617450"/>
                </a:lnTo>
                <a:lnTo>
                  <a:pt x="4727065" y="3026474"/>
                </a:lnTo>
                <a:lnTo>
                  <a:pt x="4318041" y="3435499"/>
                </a:lnTo>
                <a:lnTo>
                  <a:pt x="4318041" y="6076950"/>
                </a:lnTo>
                <a:lnTo>
                  <a:pt x="1962746" y="6076950"/>
                </a:lnTo>
                <a:lnTo>
                  <a:pt x="0" y="6076950"/>
                </a:lnTo>
                <a:close/>
              </a:path>
            </a:pathLst>
          </a:custGeom>
        </p:spPr>
      </p:pic>
      <p:sp>
        <p:nvSpPr>
          <p:cNvPr id="107" name="任意多边形 106"/>
          <p:cNvSpPr/>
          <p:nvPr/>
        </p:nvSpPr>
        <p:spPr>
          <a:xfrm rot="13500000">
            <a:off x="-1061444" y="-255775"/>
            <a:ext cx="7350368" cy="7350368"/>
          </a:xfrm>
          <a:custGeom>
            <a:avLst/>
            <a:gdLst>
              <a:gd name="connsiteX0" fmla="*/ 7350368 w 7350368"/>
              <a:gd name="connsiteY0" fmla="*/ 4297053 h 7350368"/>
              <a:gd name="connsiteX1" fmla="*/ 4297052 w 7350368"/>
              <a:gd name="connsiteY1" fmla="*/ 7350368 h 7350368"/>
              <a:gd name="connsiteX2" fmla="*/ 2446236 w 7350368"/>
              <a:gd name="connsiteY2" fmla="*/ 5499552 h 7350368"/>
              <a:gd name="connsiteX3" fmla="*/ 1867788 w 7350368"/>
              <a:gd name="connsiteY3" fmla="*/ 5499552 h 7350368"/>
              <a:gd name="connsiteX4" fmla="*/ 1867788 w 7350368"/>
              <a:gd name="connsiteY4" fmla="*/ 4921104 h 7350368"/>
              <a:gd name="connsiteX5" fmla="*/ 0 w 7350368"/>
              <a:gd name="connsiteY5" fmla="*/ 3053316 h 7350368"/>
              <a:gd name="connsiteX6" fmla="*/ 3053315 w 7350368"/>
              <a:gd name="connsiteY6" fmla="*/ 0 h 73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0368" h="7350368">
                <a:moveTo>
                  <a:pt x="7350368" y="4297053"/>
                </a:moveTo>
                <a:lnTo>
                  <a:pt x="4297052" y="7350368"/>
                </a:lnTo>
                <a:lnTo>
                  <a:pt x="2446236" y="5499552"/>
                </a:lnTo>
                <a:lnTo>
                  <a:pt x="1867788" y="5499552"/>
                </a:lnTo>
                <a:lnTo>
                  <a:pt x="1867788" y="4921104"/>
                </a:lnTo>
                <a:lnTo>
                  <a:pt x="0" y="3053316"/>
                </a:lnTo>
                <a:lnTo>
                  <a:pt x="3053315" y="0"/>
                </a:lnTo>
                <a:close/>
              </a:path>
            </a:pathLst>
          </a:custGeom>
          <a:solidFill>
            <a:srgbClr val="000078">
              <a:alpha val="88000"/>
            </a:srgbClr>
          </a:solidFill>
          <a:ln w="12700">
            <a:solidFill>
              <a:srgbClr val="00007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853795" y="2696702"/>
            <a:ext cx="3399852" cy="1044678"/>
            <a:chOff x="1229299" y="2696701"/>
            <a:chExt cx="3399852" cy="1044679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2683791F-8062-46B4-A5A2-6FF63973C804}"/>
                </a:ext>
              </a:extLst>
            </p:cNvPr>
            <p:cNvSpPr txBox="1"/>
            <p:nvPr/>
          </p:nvSpPr>
          <p:spPr>
            <a:xfrm>
              <a:off x="1229299" y="2696701"/>
              <a:ext cx="3399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目录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1596576" y="3279715"/>
              <a:ext cx="2592724" cy="461665"/>
              <a:chOff x="1596576" y="3227466"/>
              <a:chExt cx="2592724" cy="461665"/>
            </a:xfrm>
          </p:grpSpPr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2683791F-8062-46B4-A5A2-6FF63973C804}"/>
                  </a:ext>
                </a:extLst>
              </p:cNvPr>
              <p:cNvSpPr txBox="1"/>
              <p:nvPr/>
            </p:nvSpPr>
            <p:spPr>
              <a:xfrm>
                <a:off x="1738885" y="3227466"/>
                <a:ext cx="23806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FBFB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Outline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7" name="组合 96"/>
              <p:cNvGrpSpPr/>
              <p:nvPr/>
            </p:nvGrpSpPr>
            <p:grpSpPr>
              <a:xfrm>
                <a:off x="1596576" y="3519853"/>
                <a:ext cx="2592724" cy="0"/>
                <a:chOff x="1586483" y="3522418"/>
                <a:chExt cx="2592724" cy="0"/>
              </a:xfrm>
            </p:grpSpPr>
            <p:cxnSp>
              <p:nvCxnSpPr>
                <p:cNvPr id="100" name="直接连接符 99"/>
                <p:cNvCxnSpPr/>
                <p:nvPr/>
              </p:nvCxnSpPr>
              <p:spPr>
                <a:xfrm>
                  <a:off x="1586483" y="3522418"/>
                  <a:ext cx="572063" cy="0"/>
                </a:xfrm>
                <a:prstGeom prst="line">
                  <a:avLst/>
                </a:prstGeom>
                <a:ln>
                  <a:solidFill>
                    <a:srgbClr val="FBFBFB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>
                  <a:off x="3607144" y="3522418"/>
                  <a:ext cx="572063" cy="0"/>
                </a:xfrm>
                <a:prstGeom prst="line">
                  <a:avLst/>
                </a:prstGeom>
                <a:ln>
                  <a:solidFill>
                    <a:srgbClr val="FBFBFB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" name="组合 30"/>
          <p:cNvGrpSpPr/>
          <p:nvPr/>
        </p:nvGrpSpPr>
        <p:grpSpPr>
          <a:xfrm>
            <a:off x="4729905" y="2805143"/>
            <a:ext cx="624967" cy="1233199"/>
            <a:chOff x="4820043" y="2829118"/>
            <a:chExt cx="624966" cy="1233198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4820043" y="2829118"/>
              <a:ext cx="624966" cy="618932"/>
            </a:xfrm>
            <a:prstGeom prst="line">
              <a:avLst/>
            </a:prstGeom>
            <a:ln w="12700">
              <a:solidFill>
                <a:srgbClr val="1B60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4820043" y="3443384"/>
              <a:ext cx="624966" cy="618932"/>
            </a:xfrm>
            <a:prstGeom prst="line">
              <a:avLst/>
            </a:prstGeom>
            <a:ln w="12700">
              <a:solidFill>
                <a:srgbClr val="1B60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FAF91AB-488E-4D63-8082-E01D8AA6C7AA}"/>
              </a:ext>
            </a:extLst>
          </p:cNvPr>
          <p:cNvGrpSpPr/>
          <p:nvPr/>
        </p:nvGrpSpPr>
        <p:grpSpPr>
          <a:xfrm>
            <a:off x="6033830" y="2021679"/>
            <a:ext cx="755071" cy="635738"/>
            <a:chOff x="6062007" y="1008595"/>
            <a:chExt cx="755071" cy="635738"/>
          </a:xfrm>
        </p:grpSpPr>
        <p:sp>
          <p:nvSpPr>
            <p:cNvPr id="50" name="菱形 49">
              <a:extLst>
                <a:ext uri="{FF2B5EF4-FFF2-40B4-BE49-F238E27FC236}">
                  <a16:creationId xmlns:a16="http://schemas.microsoft.com/office/drawing/2014/main" id="{E05BD163-9B11-495C-919E-A4078DA73569}"/>
                </a:ext>
              </a:extLst>
            </p:cNvPr>
            <p:cNvSpPr/>
            <p:nvPr/>
          </p:nvSpPr>
          <p:spPr>
            <a:xfrm>
              <a:off x="6139280" y="1008595"/>
              <a:ext cx="600526" cy="635738"/>
            </a:xfrm>
            <a:prstGeom prst="diamond">
              <a:avLst/>
            </a:prstGeom>
            <a:solidFill>
              <a:srgbClr val="000078"/>
            </a:solidFill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389F636-E157-4367-BD23-B715276368F3}"/>
                </a:ext>
              </a:extLst>
            </p:cNvPr>
            <p:cNvSpPr txBox="1"/>
            <p:nvPr/>
          </p:nvSpPr>
          <p:spPr>
            <a:xfrm>
              <a:off x="6062007" y="1130969"/>
              <a:ext cx="755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DA28A9F-3D18-4048-997F-EA13A3573CC6}"/>
              </a:ext>
            </a:extLst>
          </p:cNvPr>
          <p:cNvGrpSpPr/>
          <p:nvPr/>
        </p:nvGrpSpPr>
        <p:grpSpPr>
          <a:xfrm>
            <a:off x="6072321" y="4244553"/>
            <a:ext cx="755071" cy="635738"/>
            <a:chOff x="6062007" y="1008595"/>
            <a:chExt cx="755071" cy="635738"/>
          </a:xfrm>
        </p:grpSpPr>
        <p:sp>
          <p:nvSpPr>
            <p:cNvPr id="53" name="菱形 52">
              <a:extLst>
                <a:ext uri="{FF2B5EF4-FFF2-40B4-BE49-F238E27FC236}">
                  <a16:creationId xmlns:a16="http://schemas.microsoft.com/office/drawing/2014/main" id="{8CC9B304-6162-400F-A10A-0F534DA142DE}"/>
                </a:ext>
              </a:extLst>
            </p:cNvPr>
            <p:cNvSpPr/>
            <p:nvPr/>
          </p:nvSpPr>
          <p:spPr>
            <a:xfrm>
              <a:off x="6139280" y="1008595"/>
              <a:ext cx="600526" cy="635738"/>
            </a:xfrm>
            <a:prstGeom prst="diamond">
              <a:avLst/>
            </a:prstGeom>
            <a:solidFill>
              <a:srgbClr val="000078"/>
            </a:solidFill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文本框 11">
              <a:extLst>
                <a:ext uri="{FF2B5EF4-FFF2-40B4-BE49-F238E27FC236}">
                  <a16:creationId xmlns:a16="http://schemas.microsoft.com/office/drawing/2014/main" id="{A7320505-FBB2-4E91-AABB-A0A2E77EF850}"/>
                </a:ext>
              </a:extLst>
            </p:cNvPr>
            <p:cNvSpPr txBox="1"/>
            <p:nvPr/>
          </p:nvSpPr>
          <p:spPr>
            <a:xfrm>
              <a:off x="6062007" y="1130969"/>
              <a:ext cx="755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351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8B31B7F-638F-4103-95E5-A1BBC279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964" y="3050848"/>
            <a:ext cx="11400089" cy="3785025"/>
          </a:xfrm>
          <a:prstGeom prst="rect">
            <a:avLst/>
          </a:prstGeom>
        </p:spPr>
      </p:pic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2535883" y="395858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3226630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551170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Sampling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Classifier</a:t>
            </a: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35BB0-8667-4E1F-805E-3FEBBBF954F2}"/>
              </a:ext>
            </a:extLst>
          </p:cNvPr>
          <p:cNvSpPr txBox="1"/>
          <p:nvPr/>
        </p:nvSpPr>
        <p:spPr>
          <a:xfrm>
            <a:off x="2777383" y="1022282"/>
            <a:ext cx="9220912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1"/>
                </a:solidFill>
              </a:rPr>
              <a:t> K-neighbors : Distances as weights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 nearest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10 nearest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4472C4"/>
                </a:solidFill>
              </a:rPr>
              <a:t>15 nearest : average accuracy 0.764, balanced accuracy 0.465</a:t>
            </a:r>
            <a:endParaRPr lang="zh-CN" altLang="en-US" sz="2400" b="1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39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2498D5A-E504-4253-BC0C-F3A3EAEF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22" y="2580834"/>
            <a:ext cx="12192000" cy="4218377"/>
          </a:xfrm>
          <a:prstGeom prst="rect">
            <a:avLst/>
          </a:prstGeom>
        </p:spPr>
      </p:pic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2535883" y="395858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3226630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551170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Sampling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Classifier</a:t>
            </a: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35BB0-8667-4E1F-805E-3FEBBBF954F2}"/>
              </a:ext>
            </a:extLst>
          </p:cNvPr>
          <p:cNvSpPr txBox="1"/>
          <p:nvPr/>
        </p:nvSpPr>
        <p:spPr>
          <a:xfrm>
            <a:off x="2777383" y="1022282"/>
            <a:ext cx="9220912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1"/>
                </a:solidFill>
              </a:rPr>
              <a:t> Naïve Bayes (Gaussian)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/>
                </a:solidFill>
              </a:rPr>
              <a:t>Prior : Frequency of each class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accent1"/>
                </a:solidFill>
              </a:rPr>
              <a:t>average accuracy 0.670 , balanced accuracy 0.310</a:t>
            </a:r>
          </a:p>
        </p:txBody>
      </p:sp>
    </p:spTree>
    <p:extLst>
      <p:ext uri="{BB962C8B-B14F-4D97-AF65-F5344CB8AC3E}">
        <p14:creationId xmlns:p14="http://schemas.microsoft.com/office/powerpoint/2010/main" val="2827390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2535883" y="395858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3893202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558864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Sampling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Classifier</a:t>
            </a: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  <a:latin typeface="Arial Narrow" panose="020B0606020202030204" pitchFamily="34" charset="0"/>
                <a:cs typeface="Mangal" panose="02040503050203030202" pitchFamily="18" charset="0"/>
              </a:rPr>
              <a:t>Conclusion</a:t>
            </a:r>
            <a:endParaRPr lang="en-US" altLang="zh-CN" i="1" dirty="0">
              <a:solidFill>
                <a:schemeClr val="bg1"/>
              </a:solidFill>
              <a:latin typeface="Arial Narrow" panose="020B0606020202030204" pitchFamily="34" charset="0"/>
              <a:cs typeface="Mangal" panose="02040503050203030202" pitchFamily="18" charset="0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F35BB0-8667-4E1F-805E-3FEBBBF954F2}"/>
              </a:ext>
            </a:extLst>
          </p:cNvPr>
          <p:cNvSpPr txBox="1"/>
          <p:nvPr/>
        </p:nvSpPr>
        <p:spPr>
          <a:xfrm>
            <a:off x="3033757" y="1851224"/>
            <a:ext cx="9220912" cy="294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1"/>
                </a:solidFill>
              </a:rPr>
              <a:t> Best : Average Accuracy KNN 10 neighbors</a:t>
            </a: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	   Balanced Accuracy </a:t>
            </a:r>
            <a:r>
              <a:rPr lang="en-US" altLang="zh-CN" sz="2400" b="1" dirty="0" err="1">
                <a:solidFill>
                  <a:schemeClr val="accent1"/>
                </a:solidFill>
              </a:rPr>
              <a:t>ExtraTree</a:t>
            </a:r>
            <a:r>
              <a:rPr lang="en-US" altLang="zh-CN" sz="2400" b="1" dirty="0">
                <a:solidFill>
                  <a:schemeClr val="accent1"/>
                </a:solidFill>
              </a:rPr>
              <a:t> 100 estimators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1"/>
                </a:solidFill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</a:rPr>
              <a:t>各个分类下的</a:t>
            </a:r>
            <a:r>
              <a:rPr lang="en-US" altLang="zh-CN" sz="2400" b="1" dirty="0">
                <a:solidFill>
                  <a:schemeClr val="accent1"/>
                </a:solidFill>
              </a:rPr>
              <a:t>Accuracy </a:t>
            </a:r>
            <a:r>
              <a:rPr lang="zh-CN" altLang="en-US" sz="2400" b="1" dirty="0">
                <a:solidFill>
                  <a:schemeClr val="accent1"/>
                </a:solidFill>
              </a:rPr>
              <a:t>与</a:t>
            </a:r>
            <a:r>
              <a:rPr lang="en-US" altLang="zh-CN" sz="2400" b="1" dirty="0">
                <a:solidFill>
                  <a:schemeClr val="accent1"/>
                </a:solidFill>
              </a:rPr>
              <a:t>class size</a:t>
            </a:r>
            <a:r>
              <a:rPr lang="zh-CN" altLang="en-US" sz="2400" b="1" dirty="0">
                <a:solidFill>
                  <a:schemeClr val="accent1"/>
                </a:solidFill>
              </a:rPr>
              <a:t>相关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chemeClr val="accent1"/>
                </a:solidFill>
              </a:rPr>
              <a:t>对于少数派，后续的人工筛选必不可少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14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5704114" y="368416"/>
            <a:ext cx="2750457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31CD078-F3F6-47A4-A22F-873C07713808}"/>
              </a:ext>
            </a:extLst>
          </p:cNvPr>
          <p:cNvSpPr/>
          <p:nvPr/>
        </p:nvSpPr>
        <p:spPr>
          <a:xfrm>
            <a:off x="5598534" y="390299"/>
            <a:ext cx="295318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Clustering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116"/>
          <p:cNvGrpSpPr/>
          <p:nvPr/>
        </p:nvGrpSpPr>
        <p:grpSpPr>
          <a:xfrm rot="5400000">
            <a:off x="6804960" y="-205109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76F50BB-C528-496C-A4D4-9EBA53F7C352}"/>
              </a:ext>
            </a:extLst>
          </p:cNvPr>
          <p:cNvSpPr txBox="1"/>
          <p:nvPr/>
        </p:nvSpPr>
        <p:spPr>
          <a:xfrm>
            <a:off x="6523213" y="1179318"/>
            <a:ext cx="5076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4472C4"/>
                </a:solidFill>
              </a:rPr>
              <a:t>宇宙大尺度结构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9F30410-6EE1-4D09-A092-1799B950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1" y="1000399"/>
            <a:ext cx="5438686" cy="543868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D6777D3-1DBD-464C-9CB2-FBF3F287442E}"/>
              </a:ext>
            </a:extLst>
          </p:cNvPr>
          <p:cNvSpPr/>
          <p:nvPr/>
        </p:nvSpPr>
        <p:spPr>
          <a:xfrm>
            <a:off x="6523213" y="576757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4472C4"/>
                </a:solidFill>
              </a:rPr>
              <a:t>SDSS : large scale structure</a:t>
            </a:r>
          </a:p>
        </p:txBody>
      </p:sp>
    </p:spTree>
    <p:extLst>
      <p:ext uri="{BB962C8B-B14F-4D97-AF65-F5344CB8AC3E}">
        <p14:creationId xmlns:p14="http://schemas.microsoft.com/office/powerpoint/2010/main" val="3081221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C34D2-51D3-4174-9DC2-5EBB1EDC86CF}"/>
              </a:ext>
            </a:extLst>
          </p:cNvPr>
          <p:cNvGrpSpPr/>
          <p:nvPr/>
        </p:nvGrpSpPr>
        <p:grpSpPr>
          <a:xfrm>
            <a:off x="560887" y="1260994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DB9CCD5-1191-4258-95FA-7A6D3C991394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ED6FE5F-5758-498D-9270-85B260B1A59F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8859140" y="368416"/>
            <a:ext cx="2750457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9FEEDAD-5B4A-4743-BE0B-4EB1BE44B706}"/>
              </a:ext>
            </a:extLst>
          </p:cNvPr>
          <p:cNvSpPr/>
          <p:nvPr/>
        </p:nvSpPr>
        <p:spPr>
          <a:xfrm>
            <a:off x="8810465" y="366718"/>
            <a:ext cx="284780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Clustering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10021029" y="-188473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C4A1D2-01FE-4369-B372-A758C74B167D}"/>
              </a:ext>
            </a:extLst>
          </p:cNvPr>
          <p:cNvSpPr txBox="1"/>
          <p:nvPr/>
        </p:nvSpPr>
        <p:spPr>
          <a:xfrm>
            <a:off x="484781" y="1077954"/>
            <a:ext cx="1716518" cy="34342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3B8E4E8-143F-4F88-ABC0-ADC09D694A30}"/>
                  </a:ext>
                </a:extLst>
              </p:cNvPr>
              <p:cNvSpPr txBox="1"/>
              <p:nvPr/>
            </p:nvSpPr>
            <p:spPr>
              <a:xfrm>
                <a:off x="2703422" y="1221902"/>
                <a:ext cx="6602947" cy="2337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solidFill>
                      <a:srgbClr val="4472C4"/>
                    </a:solidFill>
                  </a:rPr>
                  <a:t>DR8 Galaxy : 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𝑝𝑒𝑡</m:t>
                        </m:r>
                      </m:sub>
                    </m:sSub>
                  </m:oMath>
                </a14:m>
                <a:r>
                  <a:rPr lang="en-US" altLang="zh-CN" sz="2400" b="0" dirty="0">
                    <a:solidFill>
                      <a:srgbClr val="4472C4"/>
                    </a:solidFill>
                  </a:rPr>
                  <a:t>  </a:t>
                </a:r>
                <a:r>
                  <a:rPr lang="en-US" altLang="zh-CN" sz="2400" dirty="0">
                    <a:solidFill>
                      <a:srgbClr val="4472C4"/>
                    </a:solidFill>
                  </a:rPr>
                  <a:t>RA DEC </a:t>
                </a:r>
                <a:endParaRPr lang="en-US" altLang="zh-CN" sz="2400" b="0" dirty="0">
                  <a:solidFill>
                    <a:srgbClr val="4472C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solidFill>
                      <a:srgbClr val="4472C4"/>
                    </a:solidFill>
                  </a:rPr>
                  <a:t>Sampling :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z &lt; 0.13  , 14.6&lt;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𝑝𝑒𝑡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</a:rPr>
                  <a:t>&lt;17.6</a:t>
                </a:r>
                <a:endParaRPr lang="en-US" altLang="zh-CN" sz="2400" dirty="0">
                  <a:solidFill>
                    <a:srgbClr val="4472C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solidFill>
                      <a:srgbClr val="4472C4"/>
                    </a:solidFill>
                  </a:rPr>
                  <a:t>Target</a:t>
                </a:r>
                <a:r>
                  <a:rPr lang="zh-CN" altLang="en-US" sz="2400" dirty="0">
                    <a:solidFill>
                      <a:srgbClr val="4472C4"/>
                    </a:solidFill>
                  </a:rPr>
                  <a:t>：</a:t>
                </a:r>
                <a:r>
                  <a:rPr lang="en-US" altLang="zh-CN" sz="2400" dirty="0">
                    <a:solidFill>
                      <a:srgbClr val="4472C4"/>
                    </a:solidFill>
                  </a:rPr>
                  <a:t>x , y 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dirty="0">
                    <a:solidFill>
                      <a:srgbClr val="4472C4"/>
                    </a:solidFill>
                  </a:rPr>
                  <a:t>Cosmological Model </a:t>
                </a:r>
                <a:endParaRPr lang="zh-CN" altLang="en-US" sz="2400" dirty="0">
                  <a:solidFill>
                    <a:srgbClr val="4472C4"/>
                  </a:solidFill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3B8E4E8-143F-4F88-ABC0-ADC09D694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422" y="1221902"/>
                <a:ext cx="6602947" cy="2337691"/>
              </a:xfrm>
              <a:prstGeom prst="rect">
                <a:avLst/>
              </a:prstGeom>
              <a:blipFill>
                <a:blip r:embed="rId3"/>
                <a:stretch>
                  <a:fillRect l="-1199" b="-4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048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3394750-DBF6-4103-8D4E-BB4CDC47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24" y="5095059"/>
            <a:ext cx="2373743" cy="11230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F94C5C-7C07-4960-A16E-E8A12E923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569" y="2429129"/>
            <a:ext cx="2733675" cy="177165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C34D2-51D3-4174-9DC2-5EBB1EDC86CF}"/>
              </a:ext>
            </a:extLst>
          </p:cNvPr>
          <p:cNvGrpSpPr/>
          <p:nvPr/>
        </p:nvGrpSpPr>
        <p:grpSpPr>
          <a:xfrm>
            <a:off x="582587" y="1932210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DB9CCD5-1191-4258-95FA-7A6D3C991394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ED6FE5F-5758-498D-9270-85B260B1A59F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8859140" y="368416"/>
            <a:ext cx="2750457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9FEEDAD-5B4A-4743-BE0B-4EB1BE44B706}"/>
              </a:ext>
            </a:extLst>
          </p:cNvPr>
          <p:cNvSpPr/>
          <p:nvPr/>
        </p:nvSpPr>
        <p:spPr>
          <a:xfrm>
            <a:off x="8810465" y="366718"/>
            <a:ext cx="284780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Clustering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10021029" y="-188473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C4A1D2-01FE-4369-B372-A758C74B167D}"/>
              </a:ext>
            </a:extLst>
          </p:cNvPr>
          <p:cNvSpPr txBox="1"/>
          <p:nvPr/>
        </p:nvSpPr>
        <p:spPr>
          <a:xfrm>
            <a:off x="484781" y="1077954"/>
            <a:ext cx="1716518" cy="489614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Preparation</a:t>
            </a:r>
          </a:p>
          <a:p>
            <a:pPr>
              <a:lnSpc>
                <a:spcPct val="25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F70E55-6531-4214-89A7-A7C8B2976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210" y="1693432"/>
            <a:ext cx="2731934" cy="5567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60EACC-DD0E-4A02-97B9-E3921911C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144" y="999041"/>
            <a:ext cx="5853838" cy="36481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179351-D1E1-4650-8C71-EC9BE5902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6922" y="5317472"/>
            <a:ext cx="2137171" cy="39761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D305E68-4024-4ED8-8156-74A9B97716CD}"/>
              </a:ext>
            </a:extLst>
          </p:cNvPr>
          <p:cNvSpPr/>
          <p:nvPr/>
        </p:nvSpPr>
        <p:spPr>
          <a:xfrm>
            <a:off x="2624569" y="920167"/>
            <a:ext cx="3270447" cy="590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4472C4"/>
                </a:solidFill>
              </a:rPr>
              <a:t>Cosmological Model </a:t>
            </a:r>
            <a:endParaRPr lang="zh-CN" altLang="en-US" sz="2400" dirty="0">
              <a:solidFill>
                <a:srgbClr val="4472C4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6A18766-7A42-4FAE-B02F-50EE68BEF87C}"/>
              </a:ext>
            </a:extLst>
          </p:cNvPr>
          <p:cNvCxnSpPr>
            <a:cxnSpLocks/>
          </p:cNvCxnSpPr>
          <p:nvPr/>
        </p:nvCxnSpPr>
        <p:spPr>
          <a:xfrm>
            <a:off x="2402929" y="4836919"/>
            <a:ext cx="927849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4C66F980-5728-4D02-B0E9-B2478BCDE96C}"/>
              </a:ext>
            </a:extLst>
          </p:cNvPr>
          <p:cNvCxnSpPr>
            <a:cxnSpLocks/>
          </p:cNvCxnSpPr>
          <p:nvPr/>
        </p:nvCxnSpPr>
        <p:spPr>
          <a:xfrm>
            <a:off x="5769554" y="5446072"/>
            <a:ext cx="823808" cy="1897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542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CC78FC54-6C44-4427-AF88-C8078D7A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446" y="395287"/>
            <a:ext cx="5991225" cy="606742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C34D2-51D3-4174-9DC2-5EBB1EDC86CF}"/>
              </a:ext>
            </a:extLst>
          </p:cNvPr>
          <p:cNvGrpSpPr/>
          <p:nvPr/>
        </p:nvGrpSpPr>
        <p:grpSpPr>
          <a:xfrm>
            <a:off x="591132" y="2726969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DB9CCD5-1191-4258-95FA-7A6D3C991394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ED6FE5F-5758-498D-9270-85B260B1A59F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8859140" y="368416"/>
            <a:ext cx="2750457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9FEEDAD-5B4A-4743-BE0B-4EB1BE44B706}"/>
              </a:ext>
            </a:extLst>
          </p:cNvPr>
          <p:cNvSpPr/>
          <p:nvPr/>
        </p:nvSpPr>
        <p:spPr>
          <a:xfrm>
            <a:off x="8810465" y="366718"/>
            <a:ext cx="284780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Clustering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10021029" y="-188473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C4A1D2-01FE-4369-B372-A758C74B167D}"/>
              </a:ext>
            </a:extLst>
          </p:cNvPr>
          <p:cNvSpPr txBox="1"/>
          <p:nvPr/>
        </p:nvSpPr>
        <p:spPr>
          <a:xfrm>
            <a:off x="484781" y="1077954"/>
            <a:ext cx="1716518" cy="49730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Preparation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visualization</a:t>
            </a:r>
            <a:endParaRPr lang="en-US" altLang="zh-CN" dirty="0">
              <a:solidFill>
                <a:schemeClr val="bg1"/>
              </a:solidFill>
              <a:latin typeface="Bahnschrift Condensed" panose="020B0502040204020203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5FDEF5-B1A4-459E-8EFB-03681402086B}"/>
              </a:ext>
            </a:extLst>
          </p:cNvPr>
          <p:cNvSpPr/>
          <p:nvPr/>
        </p:nvSpPr>
        <p:spPr>
          <a:xfrm>
            <a:off x="8143496" y="4415579"/>
            <a:ext cx="4181742" cy="88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Projection map of the large-scale structure of the universe.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57E0D9D-7BF0-49E9-9191-20D7CA8601DC}"/>
              </a:ext>
            </a:extLst>
          </p:cNvPr>
          <p:cNvSpPr/>
          <p:nvPr/>
        </p:nvSpPr>
        <p:spPr>
          <a:xfrm>
            <a:off x="8352090" y="3708776"/>
            <a:ext cx="4181742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SDSS Great Wall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A02B81E-4082-442E-AC12-94728EC6EF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0" r="833"/>
          <a:stretch/>
        </p:blipFill>
        <p:spPr>
          <a:xfrm>
            <a:off x="6610172" y="812108"/>
            <a:ext cx="5323545" cy="29136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5A34EE3-5CA1-44D1-9628-B1365B5B2769}"/>
              </a:ext>
            </a:extLst>
          </p:cNvPr>
          <p:cNvCxnSpPr>
            <a:cxnSpLocks/>
          </p:cNvCxnSpPr>
          <p:nvPr/>
        </p:nvCxnSpPr>
        <p:spPr>
          <a:xfrm flipV="1">
            <a:off x="5153114" y="3556687"/>
            <a:ext cx="2484913" cy="88043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72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C34D2-51D3-4174-9DC2-5EBB1EDC86CF}"/>
              </a:ext>
            </a:extLst>
          </p:cNvPr>
          <p:cNvGrpSpPr/>
          <p:nvPr/>
        </p:nvGrpSpPr>
        <p:grpSpPr>
          <a:xfrm>
            <a:off x="591131" y="3503482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DB9CCD5-1191-4258-95FA-7A6D3C991394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ED6FE5F-5758-498D-9270-85B260B1A59F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8859140" y="368416"/>
            <a:ext cx="2750457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9FEEDAD-5B4A-4743-BE0B-4EB1BE44B706}"/>
              </a:ext>
            </a:extLst>
          </p:cNvPr>
          <p:cNvSpPr/>
          <p:nvPr/>
        </p:nvSpPr>
        <p:spPr>
          <a:xfrm>
            <a:off x="8810465" y="366718"/>
            <a:ext cx="284780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Clustering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10021029" y="-188473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C4A1D2-01FE-4369-B372-A758C74B167D}"/>
              </a:ext>
            </a:extLst>
          </p:cNvPr>
          <p:cNvSpPr txBox="1"/>
          <p:nvPr/>
        </p:nvSpPr>
        <p:spPr>
          <a:xfrm>
            <a:off x="484781" y="1077954"/>
            <a:ext cx="1716518" cy="49730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Preparation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visualization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E17686-3517-41FA-958A-D9813C01ABB7}"/>
              </a:ext>
            </a:extLst>
          </p:cNvPr>
          <p:cNvSpPr txBox="1"/>
          <p:nvPr/>
        </p:nvSpPr>
        <p:spPr>
          <a:xfrm>
            <a:off x="2917371" y="1415143"/>
            <a:ext cx="557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4472C4"/>
                </a:solidFill>
              </a:rPr>
              <a:t>HCA ( Hierarchical clustering ) </a:t>
            </a:r>
          </a:p>
          <a:p>
            <a:endParaRPr lang="zh-CN" altLang="en-US" dirty="0">
              <a:solidFill>
                <a:srgbClr val="4472C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AB8B5E-8A44-4764-AC62-B2C7A422A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/>
          <a:stretch/>
        </p:blipFill>
        <p:spPr>
          <a:xfrm rot="16200000" flipH="1">
            <a:off x="4816468" y="190826"/>
            <a:ext cx="4198609" cy="757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27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C34D2-51D3-4174-9DC2-5EBB1EDC86CF}"/>
              </a:ext>
            </a:extLst>
          </p:cNvPr>
          <p:cNvGrpSpPr/>
          <p:nvPr/>
        </p:nvGrpSpPr>
        <p:grpSpPr>
          <a:xfrm>
            <a:off x="591131" y="3503482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DB9CCD5-1191-4258-95FA-7A6D3C991394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ED6FE5F-5758-498D-9270-85B260B1A59F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8859140" y="368416"/>
            <a:ext cx="2750457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9FEEDAD-5B4A-4743-BE0B-4EB1BE44B706}"/>
              </a:ext>
            </a:extLst>
          </p:cNvPr>
          <p:cNvSpPr/>
          <p:nvPr/>
        </p:nvSpPr>
        <p:spPr>
          <a:xfrm>
            <a:off x="8810465" y="366718"/>
            <a:ext cx="284780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Clustering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10021029" y="-188473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C4A1D2-01FE-4369-B372-A758C74B167D}"/>
              </a:ext>
            </a:extLst>
          </p:cNvPr>
          <p:cNvSpPr txBox="1"/>
          <p:nvPr/>
        </p:nvSpPr>
        <p:spPr>
          <a:xfrm>
            <a:off x="484781" y="1077954"/>
            <a:ext cx="1716518" cy="49730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Preparation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visualization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E17686-3517-41FA-958A-D9813C01ABB7}"/>
              </a:ext>
            </a:extLst>
          </p:cNvPr>
          <p:cNvSpPr txBox="1"/>
          <p:nvPr/>
        </p:nvSpPr>
        <p:spPr>
          <a:xfrm>
            <a:off x="2917371" y="1415143"/>
            <a:ext cx="5573486" cy="263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4472C4"/>
                </a:solidFill>
              </a:rPr>
              <a:t>HCA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 </a:t>
            </a:r>
            <a:r>
              <a:rPr lang="en-US" altLang="zh-CN" dirty="0" err="1">
                <a:solidFill>
                  <a:srgbClr val="4472C4"/>
                </a:solidFill>
              </a:rPr>
              <a:t>n_cluster</a:t>
            </a:r>
            <a:r>
              <a:rPr lang="en-US" altLang="zh-CN" dirty="0">
                <a:solidFill>
                  <a:srgbClr val="4472C4"/>
                </a:solidFill>
              </a:rPr>
              <a:t> &gt;= 10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 </a:t>
            </a:r>
            <a:r>
              <a:rPr lang="en-US" altLang="zh-CN" dirty="0" err="1">
                <a:solidFill>
                  <a:srgbClr val="4472C4"/>
                </a:solidFill>
              </a:rPr>
              <a:t>n_neighbor</a:t>
            </a:r>
            <a:r>
              <a:rPr lang="en-US" altLang="zh-CN" dirty="0">
                <a:solidFill>
                  <a:srgbClr val="4472C4"/>
                </a:solidFill>
              </a:rPr>
              <a:t> = 10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4472C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4472C4"/>
                </a:solidFill>
              </a:rPr>
              <a:t>Density Estimation: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Gaussian Mixtures &lt; 12</a:t>
            </a:r>
            <a:endParaRPr lang="zh-CN" altLang="en-US" dirty="0">
              <a:solidFill>
                <a:srgbClr val="4472C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855BDD-B301-4A51-9E6C-F4AFEA6E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936" y="784796"/>
            <a:ext cx="5527057" cy="5449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2612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C34D2-51D3-4174-9DC2-5EBB1EDC86CF}"/>
              </a:ext>
            </a:extLst>
          </p:cNvPr>
          <p:cNvGrpSpPr/>
          <p:nvPr/>
        </p:nvGrpSpPr>
        <p:grpSpPr>
          <a:xfrm>
            <a:off x="591131" y="3503482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DB9CCD5-1191-4258-95FA-7A6D3C991394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ED6FE5F-5758-498D-9270-85B260B1A59F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8859140" y="368416"/>
            <a:ext cx="2750457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9FEEDAD-5B4A-4743-BE0B-4EB1BE44B706}"/>
              </a:ext>
            </a:extLst>
          </p:cNvPr>
          <p:cNvSpPr/>
          <p:nvPr/>
        </p:nvSpPr>
        <p:spPr>
          <a:xfrm>
            <a:off x="8810465" y="366718"/>
            <a:ext cx="284780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Clustering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10021029" y="-188473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C4A1D2-01FE-4369-B372-A758C74B167D}"/>
              </a:ext>
            </a:extLst>
          </p:cNvPr>
          <p:cNvSpPr txBox="1"/>
          <p:nvPr/>
        </p:nvSpPr>
        <p:spPr>
          <a:xfrm>
            <a:off x="484781" y="1077954"/>
            <a:ext cx="1716518" cy="49730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Preparation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visualization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E17686-3517-41FA-958A-D9813C01ABB7}"/>
              </a:ext>
            </a:extLst>
          </p:cNvPr>
          <p:cNvSpPr txBox="1"/>
          <p:nvPr/>
        </p:nvSpPr>
        <p:spPr>
          <a:xfrm>
            <a:off x="2917371" y="1415143"/>
            <a:ext cx="5573486" cy="263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4472C4"/>
                </a:solidFill>
              </a:rPr>
              <a:t>HCA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 </a:t>
            </a:r>
            <a:r>
              <a:rPr lang="en-US" altLang="zh-CN" dirty="0" err="1">
                <a:solidFill>
                  <a:srgbClr val="4472C4"/>
                </a:solidFill>
              </a:rPr>
              <a:t>n_cluster</a:t>
            </a:r>
            <a:r>
              <a:rPr lang="en-US" altLang="zh-CN" dirty="0">
                <a:solidFill>
                  <a:srgbClr val="4472C4"/>
                </a:solidFill>
              </a:rPr>
              <a:t> &gt;= 10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 </a:t>
            </a:r>
            <a:r>
              <a:rPr lang="en-US" altLang="zh-CN" dirty="0" err="1">
                <a:solidFill>
                  <a:srgbClr val="4472C4"/>
                </a:solidFill>
              </a:rPr>
              <a:t>n_neighbor</a:t>
            </a:r>
            <a:r>
              <a:rPr lang="en-US" altLang="zh-CN" dirty="0">
                <a:solidFill>
                  <a:srgbClr val="4472C4"/>
                </a:solidFill>
              </a:rPr>
              <a:t> = 10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4472C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4472C4"/>
                </a:solidFill>
              </a:rPr>
              <a:t>Density Estimation: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Gaussian Mixtures &lt; 12</a:t>
            </a:r>
            <a:endParaRPr lang="zh-CN" altLang="en-US" dirty="0">
              <a:solidFill>
                <a:srgbClr val="4472C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B11F03-052F-4F5C-AF26-82D2511B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66" y="784796"/>
            <a:ext cx="5687320" cy="56015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114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484779" y="368416"/>
            <a:ext cx="1524434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8111CBF-EA4A-469D-BE3B-A12CE639A027}"/>
              </a:ext>
            </a:extLst>
          </p:cNvPr>
          <p:cNvSpPr/>
          <p:nvPr/>
        </p:nvSpPr>
        <p:spPr>
          <a:xfrm>
            <a:off x="402763" y="359522"/>
            <a:ext cx="160644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科学背景</a:t>
            </a: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796046" y="-205109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53820C0B-208D-4EC7-A3FF-BD77F65A7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681257"/>
              </p:ext>
            </p:extLst>
          </p:nvPr>
        </p:nvGraphicFramePr>
        <p:xfrm>
          <a:off x="1655984" y="1119499"/>
          <a:ext cx="9573189" cy="4967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9927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C34D2-51D3-4174-9DC2-5EBB1EDC86CF}"/>
              </a:ext>
            </a:extLst>
          </p:cNvPr>
          <p:cNvGrpSpPr/>
          <p:nvPr/>
        </p:nvGrpSpPr>
        <p:grpSpPr>
          <a:xfrm>
            <a:off x="591131" y="3503482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DB9CCD5-1191-4258-95FA-7A6D3C991394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ED6FE5F-5758-498D-9270-85B260B1A59F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8859140" y="368416"/>
            <a:ext cx="2750457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9FEEDAD-5B4A-4743-BE0B-4EB1BE44B706}"/>
              </a:ext>
            </a:extLst>
          </p:cNvPr>
          <p:cNvSpPr/>
          <p:nvPr/>
        </p:nvSpPr>
        <p:spPr>
          <a:xfrm>
            <a:off x="8810465" y="366718"/>
            <a:ext cx="284780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Clustering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10021029" y="-188473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C4A1D2-01FE-4369-B372-A758C74B167D}"/>
              </a:ext>
            </a:extLst>
          </p:cNvPr>
          <p:cNvSpPr txBox="1"/>
          <p:nvPr/>
        </p:nvSpPr>
        <p:spPr>
          <a:xfrm>
            <a:off x="484781" y="1077954"/>
            <a:ext cx="1716518" cy="49730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Preparation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visualization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E17686-3517-41FA-958A-D9813C01ABB7}"/>
              </a:ext>
            </a:extLst>
          </p:cNvPr>
          <p:cNvSpPr txBox="1"/>
          <p:nvPr/>
        </p:nvSpPr>
        <p:spPr>
          <a:xfrm>
            <a:off x="2706914" y="1313543"/>
            <a:ext cx="5573486" cy="420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4472C4"/>
                </a:solidFill>
              </a:rPr>
              <a:t>Density-Based Spatial Clustering of Applications with Noise (DBSCAN)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core samples of high density and expands clusters from them.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High density : refers to a relative large number of neighbors within a selected radius 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max_eps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=2 (considered as in the neighborhood)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min_samples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= 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4472C4"/>
                </a:solidFill>
              </a:rPr>
              <a:t>Density Estimation: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Gaussian Mixtures &lt; 12</a:t>
            </a:r>
            <a:endParaRPr lang="zh-CN" altLang="en-US" dirty="0">
              <a:solidFill>
                <a:srgbClr val="4472C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851A10-F74A-455D-8B3D-1D81DEB4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401" y="1020584"/>
            <a:ext cx="6371555" cy="514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04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C34D2-51D3-4174-9DC2-5EBB1EDC86CF}"/>
              </a:ext>
            </a:extLst>
          </p:cNvPr>
          <p:cNvGrpSpPr/>
          <p:nvPr/>
        </p:nvGrpSpPr>
        <p:grpSpPr>
          <a:xfrm>
            <a:off x="591131" y="3503482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DB9CCD5-1191-4258-95FA-7A6D3C991394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ED6FE5F-5758-498D-9270-85B260B1A59F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8859140" y="368416"/>
            <a:ext cx="2750457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9FEEDAD-5B4A-4743-BE0B-4EB1BE44B706}"/>
              </a:ext>
            </a:extLst>
          </p:cNvPr>
          <p:cNvSpPr/>
          <p:nvPr/>
        </p:nvSpPr>
        <p:spPr>
          <a:xfrm>
            <a:off x="8810465" y="366718"/>
            <a:ext cx="284780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Clustering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10021029" y="-188473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C4A1D2-01FE-4369-B372-A758C74B167D}"/>
              </a:ext>
            </a:extLst>
          </p:cNvPr>
          <p:cNvSpPr txBox="1"/>
          <p:nvPr/>
        </p:nvSpPr>
        <p:spPr>
          <a:xfrm>
            <a:off x="484781" y="1077954"/>
            <a:ext cx="1716518" cy="49730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Preparation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visualization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E17686-3517-41FA-958A-D9813C01ABB7}"/>
              </a:ext>
            </a:extLst>
          </p:cNvPr>
          <p:cNvSpPr txBox="1"/>
          <p:nvPr/>
        </p:nvSpPr>
        <p:spPr>
          <a:xfrm>
            <a:off x="2706914" y="1313543"/>
            <a:ext cx="5573486" cy="420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4472C4"/>
                </a:solidFill>
              </a:rPr>
              <a:t>Density-Based Spatial Clustering of Applications with Noise (DBSCAN)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core samples of high density and expands clusters from them.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High density : refers to a relative large number of neighbors within a selected radius 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max_eps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=2 (considered as in the neighborhood)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min_samples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= 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4472C4"/>
                </a:solidFill>
              </a:rPr>
              <a:t>Density Estimation: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Gaussian Mixtures &lt; 12</a:t>
            </a:r>
            <a:endParaRPr lang="zh-CN" altLang="en-US" dirty="0">
              <a:solidFill>
                <a:srgbClr val="4472C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851A10-F74A-455D-8B3D-1D81DEB4D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79" y="929145"/>
            <a:ext cx="5410471" cy="514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472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C34D2-51D3-4174-9DC2-5EBB1EDC86CF}"/>
              </a:ext>
            </a:extLst>
          </p:cNvPr>
          <p:cNvGrpSpPr/>
          <p:nvPr/>
        </p:nvGrpSpPr>
        <p:grpSpPr>
          <a:xfrm>
            <a:off x="591131" y="3503482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DB9CCD5-1191-4258-95FA-7A6D3C991394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ED6FE5F-5758-498D-9270-85B260B1A59F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8859140" y="368416"/>
            <a:ext cx="2750457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9FEEDAD-5B4A-4743-BE0B-4EB1BE44B706}"/>
              </a:ext>
            </a:extLst>
          </p:cNvPr>
          <p:cNvSpPr/>
          <p:nvPr/>
        </p:nvSpPr>
        <p:spPr>
          <a:xfrm>
            <a:off x="8810465" y="366718"/>
            <a:ext cx="284780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Clustering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10021029" y="-188473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C4A1D2-01FE-4369-B372-A758C74B167D}"/>
              </a:ext>
            </a:extLst>
          </p:cNvPr>
          <p:cNvSpPr txBox="1"/>
          <p:nvPr/>
        </p:nvSpPr>
        <p:spPr>
          <a:xfrm>
            <a:off x="484781" y="1077954"/>
            <a:ext cx="1716518" cy="49730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Preparation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visualization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E17686-3517-41FA-958A-D9813C01ABB7}"/>
              </a:ext>
            </a:extLst>
          </p:cNvPr>
          <p:cNvSpPr txBox="1"/>
          <p:nvPr/>
        </p:nvSpPr>
        <p:spPr>
          <a:xfrm>
            <a:off x="2706914" y="1313543"/>
            <a:ext cx="5573486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4472C4"/>
                </a:solidFill>
              </a:rPr>
              <a:t>Ordering Points To Identify the Clustering Structure (OPTICS)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core samples of high density and expands clusters from them.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cluster hierarchy for a variable neighborhood radius   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max_eps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=2 (considered as in the neighborhood)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min_samples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= 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4472C4"/>
                </a:solidFill>
              </a:rPr>
              <a:t>Density Estimation: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Gaussian Mixtures &lt; 12</a:t>
            </a:r>
            <a:endParaRPr lang="zh-CN" altLang="en-US" dirty="0">
              <a:solidFill>
                <a:srgbClr val="4472C4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70D004-B891-46AE-8138-CC178A72E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761" y="1204269"/>
            <a:ext cx="6255004" cy="517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20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7C34D2-51D3-4174-9DC2-5EBB1EDC86CF}"/>
              </a:ext>
            </a:extLst>
          </p:cNvPr>
          <p:cNvGrpSpPr/>
          <p:nvPr/>
        </p:nvGrpSpPr>
        <p:grpSpPr>
          <a:xfrm>
            <a:off x="591131" y="3503482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DB9CCD5-1191-4258-95FA-7A6D3C991394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ED6FE5F-5758-498D-9270-85B260B1A59F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8859140" y="368416"/>
            <a:ext cx="2750457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9FEEDAD-5B4A-4743-BE0B-4EB1BE44B706}"/>
              </a:ext>
            </a:extLst>
          </p:cNvPr>
          <p:cNvSpPr/>
          <p:nvPr/>
        </p:nvSpPr>
        <p:spPr>
          <a:xfrm>
            <a:off x="8810465" y="366718"/>
            <a:ext cx="284780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Clustering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10021029" y="-188473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3C4A1D2-01FE-4369-B372-A758C74B167D}"/>
              </a:ext>
            </a:extLst>
          </p:cNvPr>
          <p:cNvSpPr txBox="1"/>
          <p:nvPr/>
        </p:nvSpPr>
        <p:spPr>
          <a:xfrm>
            <a:off x="484781" y="1077954"/>
            <a:ext cx="1716518" cy="49730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Preparation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visualization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E17686-3517-41FA-958A-D9813C01ABB7}"/>
              </a:ext>
            </a:extLst>
          </p:cNvPr>
          <p:cNvSpPr txBox="1"/>
          <p:nvPr/>
        </p:nvSpPr>
        <p:spPr>
          <a:xfrm>
            <a:off x="2706914" y="1313543"/>
            <a:ext cx="5573486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4472C4"/>
                </a:solidFill>
              </a:rPr>
              <a:t>Ordering Points To Identify the Clustering Structure (OPTICS)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core samples of high density and expands clusters from them.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cluster hierarchy for a variable neighborhood radius   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max_eps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=2 (considered as in the neighborhood)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min_samples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= 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4472C4"/>
                </a:solidFill>
              </a:rPr>
              <a:t>Density Estimation: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472C4"/>
                </a:solidFill>
              </a:rPr>
              <a:t>    Gaussian Mixtures &lt; 12</a:t>
            </a:r>
            <a:endParaRPr lang="zh-CN" altLang="en-US" dirty="0">
              <a:solidFill>
                <a:srgbClr val="4472C4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E725D5-B5B8-434B-B8B0-5581D57A31F4}"/>
              </a:ext>
            </a:extLst>
          </p:cNvPr>
          <p:cNvSpPr/>
          <p:nvPr/>
        </p:nvSpPr>
        <p:spPr>
          <a:xfrm>
            <a:off x="6546599" y="1016936"/>
            <a:ext cx="4981699" cy="49730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atin typeface="Abadi" panose="020B0604020104020204" pitchFamily="34" charset="0"/>
              </a:rPr>
              <a:t>Clustering Result :</a:t>
            </a: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Abadi" panose="020B0604020104020204" pitchFamily="34" charset="0"/>
              </a:rPr>
              <a:t>我的</a:t>
            </a:r>
            <a:r>
              <a:rPr lang="en-US" altLang="zh-CN" sz="3200" dirty="0">
                <a:latin typeface="Abadi" panose="020B0604020104020204" pitchFamily="34" charset="0"/>
              </a:rPr>
              <a:t>Machine</a:t>
            </a:r>
            <a:r>
              <a:rPr lang="zh-CN" altLang="en-US" sz="3200" dirty="0">
                <a:latin typeface="Abadi" panose="020B0604020104020204" pitchFamily="34" charset="0"/>
              </a:rPr>
              <a:t>学傻了</a:t>
            </a:r>
          </a:p>
        </p:txBody>
      </p:sp>
    </p:spTree>
    <p:extLst>
      <p:ext uri="{BB962C8B-B14F-4D97-AF65-F5344CB8AC3E}">
        <p14:creationId xmlns:p14="http://schemas.microsoft.com/office/powerpoint/2010/main" val="1256368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9A69F2C-3AB4-4EC1-A7F5-7E497175D7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71474" y="329686"/>
            <a:ext cx="11449051" cy="6286500"/>
          </a:xfrm>
          <a:prstGeom prst="rect">
            <a:avLst/>
          </a:prstGeom>
          <a:solidFill>
            <a:srgbClr val="FBFBFB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-106405" y="2586078"/>
            <a:ext cx="887453" cy="887453"/>
            <a:chOff x="-87355" y="2468254"/>
            <a:chExt cx="887453" cy="887453"/>
          </a:xfrm>
        </p:grpSpPr>
        <p:sp>
          <p:nvSpPr>
            <p:cNvPr id="60" name="直角三角形 59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solidFill>
              <a:srgbClr val="000078"/>
            </a:solidFill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直角三角形 60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no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flipH="1">
            <a:off x="11376798" y="2593126"/>
            <a:ext cx="887453" cy="887453"/>
            <a:chOff x="-87355" y="2468254"/>
            <a:chExt cx="887453" cy="887453"/>
          </a:xfrm>
        </p:grpSpPr>
        <p:sp>
          <p:nvSpPr>
            <p:cNvPr id="63" name="直角三角形 62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solidFill>
              <a:srgbClr val="000078"/>
            </a:solidFill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no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4E7A582-F524-491A-9CF0-843EEBE1BEB5}"/>
              </a:ext>
            </a:extLst>
          </p:cNvPr>
          <p:cNvSpPr txBox="1"/>
          <p:nvPr/>
        </p:nvSpPr>
        <p:spPr>
          <a:xfrm>
            <a:off x="752779" y="527443"/>
            <a:ext cx="495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 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能做些什么？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200AB5-69B1-4FA7-AB8D-ACDA43866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79" y="1378953"/>
            <a:ext cx="4080844" cy="41000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CA7C18-84FF-46B8-B747-E33CD0FD5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3" t="3970" r="6240"/>
          <a:stretch/>
        </p:blipFill>
        <p:spPr>
          <a:xfrm>
            <a:off x="5123825" y="1603172"/>
            <a:ext cx="6388321" cy="37536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D00783-D41D-49FE-BB2B-0F161E20747B}"/>
              </a:ext>
            </a:extLst>
          </p:cNvPr>
          <p:cNvSpPr/>
          <p:nvPr/>
        </p:nvSpPr>
        <p:spPr>
          <a:xfrm>
            <a:off x="1755708" y="5895209"/>
            <a:ext cx="8680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Yen-Chi Chen</a:t>
            </a:r>
            <a:r>
              <a:rPr lang="en-US" altLang="zh-CN" sz="2000" dirty="0">
                <a:solidFill>
                  <a:schemeClr val="accent1"/>
                </a:solidFill>
              </a:rPr>
              <a:t>, McWilliams Center for Cosmology, Carnegie Mellon University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2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9A69F2C-3AB4-4EC1-A7F5-7E497175D7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8333" y="366392"/>
            <a:ext cx="11449051" cy="6286500"/>
          </a:xfrm>
          <a:prstGeom prst="rect">
            <a:avLst/>
          </a:prstGeom>
          <a:solidFill>
            <a:srgbClr val="FBFBFB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1FA2BDED-196C-455B-9D79-A1490846E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6" y="391887"/>
            <a:ext cx="4628127" cy="6059713"/>
          </a:xfrm>
          <a:custGeom>
            <a:avLst/>
            <a:gdLst>
              <a:gd name="connsiteX0" fmla="*/ 0 w 4727065"/>
              <a:gd name="connsiteY0" fmla="*/ 0 h 6076950"/>
              <a:gd name="connsiteX1" fmla="*/ 4318041 w 4727065"/>
              <a:gd name="connsiteY1" fmla="*/ 1 h 6076950"/>
              <a:gd name="connsiteX2" fmla="*/ 4318041 w 4727065"/>
              <a:gd name="connsiteY2" fmla="*/ 2617450 h 6076950"/>
              <a:gd name="connsiteX3" fmla="*/ 4727065 w 4727065"/>
              <a:gd name="connsiteY3" fmla="*/ 3026474 h 6076950"/>
              <a:gd name="connsiteX4" fmla="*/ 4318041 w 4727065"/>
              <a:gd name="connsiteY4" fmla="*/ 3435499 h 6076950"/>
              <a:gd name="connsiteX5" fmla="*/ 4318041 w 4727065"/>
              <a:gd name="connsiteY5" fmla="*/ 6076950 h 6076950"/>
              <a:gd name="connsiteX6" fmla="*/ 1962746 w 4727065"/>
              <a:gd name="connsiteY6" fmla="*/ 6076950 h 6076950"/>
              <a:gd name="connsiteX7" fmla="*/ 0 w 4727065"/>
              <a:gd name="connsiteY7" fmla="*/ 6076950 h 607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27065" h="6076950">
                <a:moveTo>
                  <a:pt x="0" y="0"/>
                </a:moveTo>
                <a:lnTo>
                  <a:pt x="4318041" y="1"/>
                </a:lnTo>
                <a:lnTo>
                  <a:pt x="4318041" y="2617450"/>
                </a:lnTo>
                <a:lnTo>
                  <a:pt x="4727065" y="3026474"/>
                </a:lnTo>
                <a:lnTo>
                  <a:pt x="4318041" y="3435499"/>
                </a:lnTo>
                <a:lnTo>
                  <a:pt x="4318041" y="6076950"/>
                </a:lnTo>
                <a:lnTo>
                  <a:pt x="1962746" y="6076950"/>
                </a:lnTo>
                <a:lnTo>
                  <a:pt x="0" y="6076950"/>
                </a:lnTo>
                <a:close/>
              </a:path>
            </a:pathLst>
          </a:custGeom>
        </p:spPr>
      </p:pic>
      <p:sp>
        <p:nvSpPr>
          <p:cNvPr id="107" name="任意多边形 106"/>
          <p:cNvSpPr/>
          <p:nvPr/>
        </p:nvSpPr>
        <p:spPr>
          <a:xfrm rot="13500000">
            <a:off x="-1061444" y="-255775"/>
            <a:ext cx="7350368" cy="7350368"/>
          </a:xfrm>
          <a:custGeom>
            <a:avLst/>
            <a:gdLst>
              <a:gd name="connsiteX0" fmla="*/ 7350368 w 7350368"/>
              <a:gd name="connsiteY0" fmla="*/ 4297053 h 7350368"/>
              <a:gd name="connsiteX1" fmla="*/ 4297052 w 7350368"/>
              <a:gd name="connsiteY1" fmla="*/ 7350368 h 7350368"/>
              <a:gd name="connsiteX2" fmla="*/ 2446236 w 7350368"/>
              <a:gd name="connsiteY2" fmla="*/ 5499552 h 7350368"/>
              <a:gd name="connsiteX3" fmla="*/ 1867788 w 7350368"/>
              <a:gd name="connsiteY3" fmla="*/ 5499552 h 7350368"/>
              <a:gd name="connsiteX4" fmla="*/ 1867788 w 7350368"/>
              <a:gd name="connsiteY4" fmla="*/ 4921104 h 7350368"/>
              <a:gd name="connsiteX5" fmla="*/ 0 w 7350368"/>
              <a:gd name="connsiteY5" fmla="*/ 3053316 h 7350368"/>
              <a:gd name="connsiteX6" fmla="*/ 3053315 w 7350368"/>
              <a:gd name="connsiteY6" fmla="*/ 0 h 73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0368" h="7350368">
                <a:moveTo>
                  <a:pt x="7350368" y="4297053"/>
                </a:moveTo>
                <a:lnTo>
                  <a:pt x="4297052" y="7350368"/>
                </a:lnTo>
                <a:lnTo>
                  <a:pt x="2446236" y="5499552"/>
                </a:lnTo>
                <a:lnTo>
                  <a:pt x="1867788" y="5499552"/>
                </a:lnTo>
                <a:lnTo>
                  <a:pt x="1867788" y="4921104"/>
                </a:lnTo>
                <a:lnTo>
                  <a:pt x="0" y="3053316"/>
                </a:lnTo>
                <a:lnTo>
                  <a:pt x="3053315" y="0"/>
                </a:lnTo>
                <a:close/>
              </a:path>
            </a:pathLst>
          </a:custGeom>
          <a:solidFill>
            <a:srgbClr val="000078">
              <a:alpha val="88000"/>
            </a:srgbClr>
          </a:solidFill>
          <a:ln w="12700">
            <a:solidFill>
              <a:srgbClr val="00007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847787" y="2512755"/>
            <a:ext cx="3399852" cy="1262287"/>
            <a:chOff x="1223291" y="2512753"/>
            <a:chExt cx="3399852" cy="1262288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2683791F-8062-46B4-A5A2-6FF63973C804}"/>
                </a:ext>
              </a:extLst>
            </p:cNvPr>
            <p:cNvSpPr txBox="1"/>
            <p:nvPr/>
          </p:nvSpPr>
          <p:spPr>
            <a:xfrm>
              <a:off x="1223291" y="2512753"/>
              <a:ext cx="3399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总结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1596576" y="3313375"/>
              <a:ext cx="2592724" cy="461666"/>
              <a:chOff x="1596576" y="3261126"/>
              <a:chExt cx="2592724" cy="461666"/>
            </a:xfrm>
          </p:grpSpPr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2683791F-8062-46B4-A5A2-6FF63973C804}"/>
                  </a:ext>
                </a:extLst>
              </p:cNvPr>
              <p:cNvSpPr txBox="1"/>
              <p:nvPr/>
            </p:nvSpPr>
            <p:spPr>
              <a:xfrm>
                <a:off x="1771789" y="3261126"/>
                <a:ext cx="2380678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BFBFB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conclusion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BFBF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7" name="组合 96"/>
              <p:cNvGrpSpPr/>
              <p:nvPr/>
            </p:nvGrpSpPr>
            <p:grpSpPr>
              <a:xfrm>
                <a:off x="1596576" y="3519853"/>
                <a:ext cx="2592724" cy="0"/>
                <a:chOff x="1586483" y="3522418"/>
                <a:chExt cx="2592724" cy="0"/>
              </a:xfrm>
            </p:grpSpPr>
            <p:cxnSp>
              <p:nvCxnSpPr>
                <p:cNvPr id="100" name="直接连接符 99"/>
                <p:cNvCxnSpPr/>
                <p:nvPr/>
              </p:nvCxnSpPr>
              <p:spPr>
                <a:xfrm>
                  <a:off x="1586483" y="3522418"/>
                  <a:ext cx="572063" cy="0"/>
                </a:xfrm>
                <a:prstGeom prst="line">
                  <a:avLst/>
                </a:prstGeom>
                <a:ln>
                  <a:solidFill>
                    <a:srgbClr val="FBFBFB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>
                  <a:off x="3607144" y="3522418"/>
                  <a:ext cx="572063" cy="0"/>
                </a:xfrm>
                <a:prstGeom prst="line">
                  <a:avLst/>
                </a:prstGeom>
                <a:ln>
                  <a:solidFill>
                    <a:srgbClr val="FBFBFB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" name="组合 30"/>
          <p:cNvGrpSpPr/>
          <p:nvPr/>
        </p:nvGrpSpPr>
        <p:grpSpPr>
          <a:xfrm>
            <a:off x="4729905" y="2805143"/>
            <a:ext cx="624967" cy="1233199"/>
            <a:chOff x="4820043" y="2829118"/>
            <a:chExt cx="624966" cy="1233198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4820043" y="2829118"/>
              <a:ext cx="624966" cy="618932"/>
            </a:xfrm>
            <a:prstGeom prst="line">
              <a:avLst/>
            </a:prstGeom>
            <a:ln w="12700">
              <a:solidFill>
                <a:srgbClr val="1B60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4820043" y="3443384"/>
              <a:ext cx="624966" cy="618932"/>
            </a:xfrm>
            <a:prstGeom prst="line">
              <a:avLst/>
            </a:prstGeom>
            <a:ln w="12700">
              <a:solidFill>
                <a:srgbClr val="1B60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101">
            <a:extLst>
              <a:ext uri="{FF2B5EF4-FFF2-40B4-BE49-F238E27FC236}">
                <a16:creationId xmlns:a16="http://schemas.microsoft.com/office/drawing/2014/main" id="{D9EAF3EB-2C29-4A05-AB27-C0A6B32182B7}"/>
              </a:ext>
            </a:extLst>
          </p:cNvPr>
          <p:cNvSpPr txBox="1"/>
          <p:nvPr/>
        </p:nvSpPr>
        <p:spPr>
          <a:xfrm>
            <a:off x="6756574" y="1356112"/>
            <a:ext cx="36622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sz="2400" b="1" dirty="0">
                <a:solidFill>
                  <a:srgbClr val="0000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</a:p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Preparation</a:t>
            </a:r>
          </a:p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Algorithms</a:t>
            </a:r>
          </a:p>
          <a:p>
            <a:pPr marL="342900" marR="0" lvl="0" indent="-34290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Comparation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文本框 102">
            <a:extLst>
              <a:ext uri="{FF2B5EF4-FFF2-40B4-BE49-F238E27FC236}">
                <a16:creationId xmlns:a16="http://schemas.microsoft.com/office/drawing/2014/main" id="{01265E42-0BAD-4D86-BEF8-E6C1428EB60D}"/>
              </a:ext>
            </a:extLst>
          </p:cNvPr>
          <p:cNvSpPr txBox="1"/>
          <p:nvPr/>
        </p:nvSpPr>
        <p:spPr>
          <a:xfrm>
            <a:off x="6756574" y="3667839"/>
            <a:ext cx="35054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defTabSz="914377">
              <a:buFont typeface="Wingdings" panose="05000000000000000000" pitchFamily="2" charset="2"/>
              <a:buChar char="p"/>
              <a:defRPr/>
            </a:pPr>
            <a:r>
              <a:rPr lang="en-US" altLang="zh-CN" sz="2400" b="1" dirty="0">
                <a:solidFill>
                  <a:srgbClr val="0000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Clustering</a:t>
            </a:r>
          </a:p>
          <a:p>
            <a:pPr marL="342900" lvl="0" indent="-342900" defTabSz="91437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Preparation</a:t>
            </a:r>
          </a:p>
          <a:p>
            <a:pPr marL="342900" lvl="0" indent="-342900" defTabSz="91437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Algorithms</a:t>
            </a:r>
          </a:p>
          <a:p>
            <a:pPr marL="342900" lvl="0" indent="-342900" defTabSz="91437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142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C9A69F2C-3AB4-4EC1-A7F5-7E497175D7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71474" y="329686"/>
            <a:ext cx="11449051" cy="6286500"/>
          </a:xfrm>
          <a:prstGeom prst="rect">
            <a:avLst/>
          </a:prstGeom>
          <a:solidFill>
            <a:srgbClr val="FBFBFB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-106405" y="2586078"/>
            <a:ext cx="887453" cy="887453"/>
            <a:chOff x="-87355" y="2468254"/>
            <a:chExt cx="887453" cy="887453"/>
          </a:xfrm>
        </p:grpSpPr>
        <p:sp>
          <p:nvSpPr>
            <p:cNvPr id="60" name="直角三角形 59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solidFill>
              <a:srgbClr val="000078"/>
            </a:solidFill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直角三角形 60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no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flipH="1">
            <a:off x="11376798" y="2593126"/>
            <a:ext cx="887453" cy="887453"/>
            <a:chOff x="-87355" y="2468254"/>
            <a:chExt cx="887453" cy="887453"/>
          </a:xfrm>
        </p:grpSpPr>
        <p:sp>
          <p:nvSpPr>
            <p:cNvPr id="63" name="直角三角形 62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solidFill>
              <a:srgbClr val="000078"/>
            </a:solidFill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no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2683791F-8062-46B4-A5A2-6FF63973C804}"/>
              </a:ext>
            </a:extLst>
          </p:cNvPr>
          <p:cNvSpPr txBox="1"/>
          <p:nvPr/>
        </p:nvSpPr>
        <p:spPr>
          <a:xfrm>
            <a:off x="2165231" y="3361464"/>
            <a:ext cx="78273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1" i="0" u="none" strike="noStrike" kern="1200" cap="none" spc="0" normalizeH="0" baseline="0" noProof="0" dirty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 !</a:t>
            </a:r>
            <a:endParaRPr kumimoji="0" lang="zh-CN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" name="文本框 13">
            <a:extLst>
              <a:ext uri="{FF2B5EF4-FFF2-40B4-BE49-F238E27FC236}">
                <a16:creationId xmlns:a16="http://schemas.microsoft.com/office/drawing/2014/main" id="{A360A289-EAF8-4474-A195-3234F4525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757" y="4681289"/>
            <a:ext cx="42788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北京大学天文系 林小靖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linxiaojing@pku.edu.cn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798C17B-3482-4DF3-A6FB-ED9620D51D9F}"/>
              </a:ext>
            </a:extLst>
          </p:cNvPr>
          <p:cNvGrpSpPr/>
          <p:nvPr/>
        </p:nvGrpSpPr>
        <p:grpSpPr>
          <a:xfrm>
            <a:off x="2944067" y="4865955"/>
            <a:ext cx="6313715" cy="0"/>
            <a:chOff x="3016639" y="4684527"/>
            <a:chExt cx="6313715" cy="0"/>
          </a:xfrm>
        </p:grpSpPr>
        <p:cxnSp>
          <p:nvCxnSpPr>
            <p:cNvPr id="4" name="直接连接符 3"/>
            <p:cNvCxnSpPr>
              <a:cxnSpLocks/>
            </p:cNvCxnSpPr>
            <p:nvPr/>
          </p:nvCxnSpPr>
          <p:spPr>
            <a:xfrm>
              <a:off x="3016639" y="4684527"/>
              <a:ext cx="149950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>
              <a:cxnSpLocks/>
            </p:cNvCxnSpPr>
            <p:nvPr/>
          </p:nvCxnSpPr>
          <p:spPr>
            <a:xfrm>
              <a:off x="7697496" y="4684527"/>
              <a:ext cx="163285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02320A-B3FA-4620-B1FE-C262CA97EFC3}"/>
              </a:ext>
            </a:extLst>
          </p:cNvPr>
          <p:cNvGrpSpPr/>
          <p:nvPr/>
        </p:nvGrpSpPr>
        <p:grpSpPr>
          <a:xfrm>
            <a:off x="5057776" y="886647"/>
            <a:ext cx="1906537" cy="1866219"/>
            <a:chOff x="5314320" y="989857"/>
            <a:chExt cx="1301424" cy="1301423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AF4805D-BD0A-4A32-BCDC-889FF6332636}"/>
                </a:ext>
              </a:extLst>
            </p:cNvPr>
            <p:cNvSpPr/>
            <p:nvPr/>
          </p:nvSpPr>
          <p:spPr>
            <a:xfrm>
              <a:off x="5314320" y="989857"/>
              <a:ext cx="1301424" cy="130142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1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6F6D6F-7223-43ED-B235-A4440EC7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151" y="1142024"/>
              <a:ext cx="993762" cy="99708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23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484779" y="368416"/>
            <a:ext cx="1524434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8111CBF-EA4A-469D-BE3B-A12CE639A027}"/>
              </a:ext>
            </a:extLst>
          </p:cNvPr>
          <p:cNvSpPr/>
          <p:nvPr/>
        </p:nvSpPr>
        <p:spPr>
          <a:xfrm>
            <a:off x="402763" y="359522"/>
            <a:ext cx="160644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科学背景</a:t>
            </a: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796046" y="-205109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B3752F3-A320-433A-9829-C2BE6D0C78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9432916"/>
              </p:ext>
            </p:extLst>
          </p:nvPr>
        </p:nvGraphicFramePr>
        <p:xfrm>
          <a:off x="484779" y="1461333"/>
          <a:ext cx="10770031" cy="3110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513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484779" y="368416"/>
            <a:ext cx="1524434" cy="338554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8111CBF-EA4A-469D-BE3B-A12CE639A027}"/>
              </a:ext>
            </a:extLst>
          </p:cNvPr>
          <p:cNvSpPr/>
          <p:nvPr/>
        </p:nvSpPr>
        <p:spPr>
          <a:xfrm>
            <a:off x="402763" y="359522"/>
            <a:ext cx="160644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科学背景</a:t>
            </a: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796046" y="-205109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9C82D91-8EE5-4782-94BB-87A8812D5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472436"/>
              </p:ext>
            </p:extLst>
          </p:nvPr>
        </p:nvGraphicFramePr>
        <p:xfrm>
          <a:off x="714434" y="863146"/>
          <a:ext cx="10848026" cy="5520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形 3" descr="戴太阳镜表情，没有填充">
            <a:extLst>
              <a:ext uri="{FF2B5EF4-FFF2-40B4-BE49-F238E27FC236}">
                <a16:creationId xmlns:a16="http://schemas.microsoft.com/office/drawing/2014/main" id="{80461D59-F804-49C9-A7DC-B7F7BAF58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23077" y="54693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8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8F8D36-EE85-4D4E-B13A-8D22CE31D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721" y="1711762"/>
            <a:ext cx="4477152" cy="2984768"/>
          </a:xfrm>
          <a:prstGeom prst="rect">
            <a:avLst/>
          </a:prstGeom>
        </p:spPr>
      </p:pic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A18E59A-9614-4818-AC18-BF0C1AC72D7A}"/>
              </a:ext>
            </a:extLst>
          </p:cNvPr>
          <p:cNvCxnSpPr>
            <a:cxnSpLocks/>
          </p:cNvCxnSpPr>
          <p:nvPr/>
        </p:nvCxnSpPr>
        <p:spPr>
          <a:xfrm>
            <a:off x="484781" y="683728"/>
            <a:ext cx="11306175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EDDAD1BD-E241-4E35-B871-F023ECCBF2CF}"/>
              </a:ext>
            </a:extLst>
          </p:cNvPr>
          <p:cNvSpPr/>
          <p:nvPr/>
        </p:nvSpPr>
        <p:spPr>
          <a:xfrm>
            <a:off x="2535883" y="381838"/>
            <a:ext cx="2732803" cy="307776"/>
          </a:xfrm>
          <a:prstGeom prst="rect">
            <a:avLst/>
          </a:prstGeom>
          <a:solidFill>
            <a:srgbClr val="000078"/>
          </a:solidFill>
          <a:ln>
            <a:solidFill>
              <a:srgbClr val="0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78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 rot="5400000">
            <a:off x="3672935" y="-197028"/>
            <a:ext cx="394055" cy="394055"/>
            <a:chOff x="-87355" y="2468254"/>
            <a:chExt cx="887453" cy="887453"/>
          </a:xfrm>
          <a:solidFill>
            <a:srgbClr val="000078"/>
          </a:solidFill>
        </p:grpSpPr>
        <p:sp>
          <p:nvSpPr>
            <p:cNvPr id="118" name="直角三角形 117"/>
            <p:cNvSpPr/>
            <p:nvPr/>
          </p:nvSpPr>
          <p:spPr>
            <a:xfrm rot="13500000">
              <a:off x="48016" y="2610672"/>
              <a:ext cx="616714" cy="616714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直角三角形 118"/>
            <p:cNvSpPr/>
            <p:nvPr/>
          </p:nvSpPr>
          <p:spPr>
            <a:xfrm rot="13500000">
              <a:off x="-87355" y="2468254"/>
              <a:ext cx="887453" cy="887453"/>
            </a:xfrm>
            <a:prstGeom prst="rtTriangle">
              <a:avLst/>
            </a:prstGeom>
            <a:grpFill/>
            <a:ln>
              <a:solidFill>
                <a:srgbClr val="000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78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1182852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48192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0BFA7-2FAB-4033-A64A-836FAF8AFBDA}"/>
              </a:ext>
            </a:extLst>
          </p:cNvPr>
          <p:cNvSpPr txBox="1"/>
          <p:nvPr/>
        </p:nvSpPr>
        <p:spPr>
          <a:xfrm>
            <a:off x="2433531" y="793539"/>
            <a:ext cx="8265695" cy="5022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accent1"/>
                </a:solidFill>
              </a:rPr>
              <a:t> SDSS DR12 spssOutput.fits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accent1"/>
                </a:solidFill>
              </a:rPr>
              <a:t> 1,843,200 objects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accent1"/>
                </a:solidFill>
              </a:rPr>
              <a:t> 239 columns  ( value &amp; Error 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accent1"/>
                </a:solidFill>
              </a:rPr>
              <a:t> 52 spectral classes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accent1"/>
                </a:solidFill>
              </a:rPr>
              <a:t> 1.9 GB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1"/>
                </a:solidFill>
              </a:rPr>
              <a:t> 8 features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accent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17942B-454D-403D-9955-5D6188DE5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64146"/>
              </p:ext>
            </p:extLst>
          </p:nvPr>
        </p:nvGraphicFramePr>
        <p:xfrm>
          <a:off x="2885474" y="4880502"/>
          <a:ext cx="8128002" cy="104486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481221">
                  <a:extLst>
                    <a:ext uri="{9D8B030D-6E8A-4147-A177-3AD203B41FA5}">
                      <a16:colId xmlns:a16="http://schemas.microsoft.com/office/drawing/2014/main" val="1324811381"/>
                    </a:ext>
                  </a:extLst>
                </a:gridCol>
                <a:gridCol w="1228113">
                  <a:extLst>
                    <a:ext uri="{9D8B030D-6E8A-4147-A177-3AD203B41FA5}">
                      <a16:colId xmlns:a16="http://schemas.microsoft.com/office/drawing/2014/main" val="292094327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33956144"/>
                    </a:ext>
                  </a:extLst>
                </a:gridCol>
                <a:gridCol w="4064001">
                  <a:extLst>
                    <a:ext uri="{9D8B030D-6E8A-4147-A177-3AD203B41FA5}">
                      <a16:colId xmlns:a16="http://schemas.microsoft.com/office/drawing/2014/main" val="2168518021"/>
                    </a:ext>
                  </a:extLst>
                </a:gridCol>
              </a:tblGrid>
              <a:tr h="404783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Teff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Log 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FeH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b-v , u-g , g-r , r-</a:t>
                      </a:r>
                      <a:r>
                        <a:rPr lang="en-US" altLang="zh-CN" dirty="0" err="1"/>
                        <a:t>i</a:t>
                      </a:r>
                      <a:r>
                        <a:rPr lang="en-US" altLang="zh-CN" dirty="0"/>
                        <a:t> ,  </a:t>
                      </a:r>
                      <a:r>
                        <a:rPr lang="en-US" altLang="zh-CN" dirty="0" err="1"/>
                        <a:t>i</a:t>
                      </a:r>
                      <a:r>
                        <a:rPr lang="en-US" altLang="zh-CN" dirty="0"/>
                        <a:t>-z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485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Effective temperature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gravity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Fe Abundance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Color index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773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9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7226FD40-7261-4E41-A01B-4BFC4DF1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27" y="-1466"/>
            <a:ext cx="4287166" cy="685946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5294D14-78BC-4B5A-BB83-76B001F01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66" y="-1465"/>
            <a:ext cx="4287166" cy="685946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1823787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48192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703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A514B9-3A3F-4250-A4CE-E39650B0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68" y="32124"/>
            <a:ext cx="4266173" cy="68258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1823787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48192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B971C1-E6FF-464A-9C84-1B9839D30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84" y="17983"/>
            <a:ext cx="4711297" cy="68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78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7A8AE607-977C-4B57-AA2B-F395659DA48F}"/>
              </a:ext>
            </a:extLst>
          </p:cNvPr>
          <p:cNvSpPr/>
          <p:nvPr/>
        </p:nvSpPr>
        <p:spPr>
          <a:xfrm>
            <a:off x="2587355" y="381838"/>
            <a:ext cx="268133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kumimoji="0" lang="zh-CN" altLang="en-US" sz="1600" b="1" i="0" u="none" strike="noStrike" kern="1200" cap="none" spc="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7594798-AB28-4B10-ABFD-7FA9C9EF683D}"/>
              </a:ext>
            </a:extLst>
          </p:cNvPr>
          <p:cNvGrpSpPr/>
          <p:nvPr/>
        </p:nvGrpSpPr>
        <p:grpSpPr>
          <a:xfrm>
            <a:off x="484781" y="1823787"/>
            <a:ext cx="1820342" cy="573437"/>
            <a:chOff x="152207" y="1580827"/>
            <a:chExt cx="1820342" cy="573437"/>
          </a:xfrm>
          <a:solidFill>
            <a:schemeClr val="accent1"/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BC3D76A-CA9D-4E0E-87C8-FD9E6ACAF59A}"/>
                </a:ext>
              </a:extLst>
            </p:cNvPr>
            <p:cNvSpPr/>
            <p:nvPr/>
          </p:nvSpPr>
          <p:spPr>
            <a:xfrm>
              <a:off x="152207" y="1580827"/>
              <a:ext cx="1454244" cy="573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CC0D9610-E5B6-4A9E-AABC-AFF05BFEF65A}"/>
                </a:ext>
              </a:extLst>
            </p:cNvPr>
            <p:cNvSpPr/>
            <p:nvPr/>
          </p:nvSpPr>
          <p:spPr>
            <a:xfrm rot="5400000">
              <a:off x="1642823" y="1785792"/>
              <a:ext cx="495945" cy="16350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D9B36-78C2-48A4-94FA-655332C7762E}"/>
              </a:ext>
            </a:extLst>
          </p:cNvPr>
          <p:cNvSpPr txBox="1"/>
          <p:nvPr/>
        </p:nvSpPr>
        <p:spPr>
          <a:xfrm>
            <a:off x="402763" y="985619"/>
            <a:ext cx="1716518" cy="48192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>
              <a:lnSpc>
                <a:spcPct val="250000"/>
              </a:lnSpc>
            </a:pPr>
            <a:endParaRPr lang="en-US" altLang="zh-CN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en-US" altLang="zh-CN" b="0" i="1" dirty="0">
              <a:solidFill>
                <a:schemeClr val="bg1"/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FB268D-C0D1-4A27-BA1D-FA914BE0A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39" y="0"/>
            <a:ext cx="4716527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CF1DD1-4416-414B-BC31-CFD3C41E2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725" y="0"/>
            <a:ext cx="4424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447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4268</TotalTime>
  <Words>999</Words>
  <Application>Microsoft Office PowerPoint</Application>
  <PresentationFormat>宽屏</PresentationFormat>
  <Paragraphs>369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DengXian</vt:lpstr>
      <vt:lpstr>DengXian Light</vt:lpstr>
      <vt:lpstr>Microsoft YaHei</vt:lpstr>
      <vt:lpstr>Microsoft YaHei</vt:lpstr>
      <vt:lpstr>Abadi</vt:lpstr>
      <vt:lpstr>Arial</vt:lpstr>
      <vt:lpstr>Arial Narrow</vt:lpstr>
      <vt:lpstr>Bahnschrift Condensed</vt:lpstr>
      <vt:lpstr>Cambria Math</vt:lpstr>
      <vt:lpstr>Mangal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向天歌演示</dc:creator>
  <cp:keywords>www.51pptmoban.com</cp:keywords>
  <cp:lastModifiedBy>林小靖</cp:lastModifiedBy>
  <cp:revision>122</cp:revision>
  <dcterms:created xsi:type="dcterms:W3CDTF">2017-12-27T12:43:05Z</dcterms:created>
  <dcterms:modified xsi:type="dcterms:W3CDTF">2019-12-23T14:35:39Z</dcterms:modified>
</cp:coreProperties>
</file>